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9" r:id="rId12"/>
    <p:sldId id="264" r:id="rId13"/>
    <p:sldId id="274" r:id="rId14"/>
    <p:sldId id="271" r:id="rId15"/>
    <p:sldId id="275" r:id="rId16"/>
    <p:sldId id="273" r:id="rId17"/>
    <p:sldId id="272" r:id="rId18"/>
    <p:sldId id="276" r:id="rId19"/>
    <p:sldId id="277" r:id="rId20"/>
    <p:sldId id="266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4EA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640960" cy="121156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СКОРО В ШКОЛУ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284984"/>
            <a:ext cx="7160840" cy="17526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Собрание родителей будущих первоклассников</a:t>
            </a:r>
            <a:endParaRPr lang="ru-RU" sz="4800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516216" y="4653136"/>
            <a:ext cx="2338635" cy="2015926"/>
            <a:chOff x="113472150" y="112307775"/>
            <a:chExt cx="1908000" cy="144000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114251780" y="112307775"/>
              <a:ext cx="1128370" cy="830551"/>
              <a:chOff x="807" y="10407"/>
              <a:chExt cx="3433" cy="3744"/>
            </a:xfrm>
          </p:grpSpPr>
          <p:sp>
            <p:nvSpPr>
              <p:cNvPr id="1028" name="Freeform 4"/>
              <p:cNvSpPr>
                <a:spLocks noEditPoints="1"/>
              </p:cNvSpPr>
              <p:nvPr/>
            </p:nvSpPr>
            <p:spPr bwMode="auto">
              <a:xfrm>
                <a:off x="807" y="10407"/>
                <a:ext cx="3433" cy="3744"/>
              </a:xfrm>
              <a:custGeom>
                <a:avLst/>
                <a:gdLst/>
                <a:ahLst/>
                <a:cxnLst>
                  <a:cxn ang="0">
                    <a:pos x="1582" y="3735"/>
                  </a:cxn>
                  <a:cxn ang="0">
                    <a:pos x="1221" y="3701"/>
                  </a:cxn>
                  <a:cxn ang="0">
                    <a:pos x="711" y="3562"/>
                  </a:cxn>
                  <a:cxn ang="0">
                    <a:pos x="437" y="3437"/>
                  </a:cxn>
                  <a:cxn ang="0">
                    <a:pos x="120" y="3370"/>
                  </a:cxn>
                  <a:cxn ang="0">
                    <a:pos x="0" y="3270"/>
                  </a:cxn>
                  <a:cxn ang="0">
                    <a:pos x="86" y="3159"/>
                  </a:cxn>
                  <a:cxn ang="0">
                    <a:pos x="245" y="3001"/>
                  </a:cxn>
                  <a:cxn ang="0">
                    <a:pos x="230" y="2752"/>
                  </a:cxn>
                  <a:cxn ang="0">
                    <a:pos x="226" y="2469"/>
                  </a:cxn>
                  <a:cxn ang="0">
                    <a:pos x="351" y="2090"/>
                  </a:cxn>
                  <a:cxn ang="0">
                    <a:pos x="403" y="1668"/>
                  </a:cxn>
                  <a:cxn ang="0">
                    <a:pos x="307" y="1227"/>
                  </a:cxn>
                  <a:cxn ang="0">
                    <a:pos x="129" y="628"/>
                  </a:cxn>
                  <a:cxn ang="0">
                    <a:pos x="144" y="436"/>
                  </a:cxn>
                  <a:cxn ang="0">
                    <a:pos x="278" y="316"/>
                  </a:cxn>
                  <a:cxn ang="0">
                    <a:pos x="793" y="168"/>
                  </a:cxn>
                  <a:cxn ang="0">
                    <a:pos x="1110" y="168"/>
                  </a:cxn>
                  <a:cxn ang="0">
                    <a:pos x="1485" y="566"/>
                  </a:cxn>
                  <a:cxn ang="0">
                    <a:pos x="1726" y="671"/>
                  </a:cxn>
                  <a:cxn ang="0">
                    <a:pos x="1808" y="661"/>
                  </a:cxn>
                  <a:cxn ang="0">
                    <a:pos x="1755" y="259"/>
                  </a:cxn>
                  <a:cxn ang="0">
                    <a:pos x="1875" y="38"/>
                  </a:cxn>
                  <a:cxn ang="0">
                    <a:pos x="2163" y="0"/>
                  </a:cxn>
                  <a:cxn ang="0">
                    <a:pos x="2505" y="72"/>
                  </a:cxn>
                  <a:cxn ang="0">
                    <a:pos x="2601" y="192"/>
                  </a:cxn>
                  <a:cxn ang="0">
                    <a:pos x="2702" y="580"/>
                  </a:cxn>
                  <a:cxn ang="0">
                    <a:pos x="2890" y="1021"/>
                  </a:cxn>
                  <a:cxn ang="0">
                    <a:pos x="3019" y="1366"/>
                  </a:cxn>
                  <a:cxn ang="0">
                    <a:pos x="3000" y="1433"/>
                  </a:cxn>
                  <a:cxn ang="0">
                    <a:pos x="3029" y="1639"/>
                  </a:cxn>
                  <a:cxn ang="0">
                    <a:pos x="3303" y="2200"/>
                  </a:cxn>
                  <a:cxn ang="0">
                    <a:pos x="3428" y="2642"/>
                  </a:cxn>
                  <a:cxn ang="0">
                    <a:pos x="3390" y="2924"/>
                  </a:cxn>
                  <a:cxn ang="0">
                    <a:pos x="3168" y="3361"/>
                  </a:cxn>
                  <a:cxn ang="0">
                    <a:pos x="2827" y="3620"/>
                  </a:cxn>
                  <a:cxn ang="0">
                    <a:pos x="2361" y="3706"/>
                  </a:cxn>
                  <a:cxn ang="0">
                    <a:pos x="793" y="1361"/>
                  </a:cxn>
                  <a:cxn ang="0">
                    <a:pos x="928" y="1232"/>
                  </a:cxn>
                  <a:cxn ang="0">
                    <a:pos x="1082" y="887"/>
                  </a:cxn>
                  <a:cxn ang="0">
                    <a:pos x="942" y="652"/>
                  </a:cxn>
                  <a:cxn ang="0">
                    <a:pos x="682" y="407"/>
                  </a:cxn>
                  <a:cxn ang="0">
                    <a:pos x="591" y="465"/>
                  </a:cxn>
                  <a:cxn ang="0">
                    <a:pos x="581" y="695"/>
                  </a:cxn>
                  <a:cxn ang="0">
                    <a:pos x="769" y="1304"/>
                  </a:cxn>
                  <a:cxn ang="0">
                    <a:pos x="2274" y="628"/>
                  </a:cxn>
                  <a:cxn ang="0">
                    <a:pos x="2317" y="609"/>
                  </a:cxn>
                  <a:cxn ang="0">
                    <a:pos x="2255" y="345"/>
                  </a:cxn>
                  <a:cxn ang="0">
                    <a:pos x="2159" y="235"/>
                  </a:cxn>
                  <a:cxn ang="0">
                    <a:pos x="2154" y="455"/>
                  </a:cxn>
                  <a:cxn ang="0">
                    <a:pos x="2192" y="613"/>
                  </a:cxn>
                  <a:cxn ang="0">
                    <a:pos x="2236" y="628"/>
                  </a:cxn>
                </a:cxnLst>
                <a:rect l="0" t="0" r="r" b="b"/>
                <a:pathLst>
                  <a:path w="3433" h="3744">
                    <a:moveTo>
                      <a:pt x="1625" y="3744"/>
                    </a:moveTo>
                    <a:lnTo>
                      <a:pt x="1620" y="3739"/>
                    </a:lnTo>
                    <a:lnTo>
                      <a:pt x="1615" y="3739"/>
                    </a:lnTo>
                    <a:lnTo>
                      <a:pt x="1601" y="3739"/>
                    </a:lnTo>
                    <a:lnTo>
                      <a:pt x="1582" y="3735"/>
                    </a:lnTo>
                    <a:lnTo>
                      <a:pt x="1543" y="3735"/>
                    </a:lnTo>
                    <a:lnTo>
                      <a:pt x="1495" y="3730"/>
                    </a:lnTo>
                    <a:lnTo>
                      <a:pt x="1423" y="3725"/>
                    </a:lnTo>
                    <a:lnTo>
                      <a:pt x="1332" y="3720"/>
                    </a:lnTo>
                    <a:lnTo>
                      <a:pt x="1221" y="3701"/>
                    </a:lnTo>
                    <a:lnTo>
                      <a:pt x="1115" y="3682"/>
                    </a:lnTo>
                    <a:lnTo>
                      <a:pt x="1009" y="3658"/>
                    </a:lnTo>
                    <a:lnTo>
                      <a:pt x="908" y="3629"/>
                    </a:lnTo>
                    <a:lnTo>
                      <a:pt x="807" y="3600"/>
                    </a:lnTo>
                    <a:lnTo>
                      <a:pt x="711" y="3562"/>
                    </a:lnTo>
                    <a:lnTo>
                      <a:pt x="615" y="3524"/>
                    </a:lnTo>
                    <a:lnTo>
                      <a:pt x="519" y="3481"/>
                    </a:lnTo>
                    <a:lnTo>
                      <a:pt x="500" y="3461"/>
                    </a:lnTo>
                    <a:lnTo>
                      <a:pt x="471" y="3452"/>
                    </a:lnTo>
                    <a:lnTo>
                      <a:pt x="437" y="3437"/>
                    </a:lnTo>
                    <a:lnTo>
                      <a:pt x="394" y="3428"/>
                    </a:lnTo>
                    <a:lnTo>
                      <a:pt x="302" y="3413"/>
                    </a:lnTo>
                    <a:lnTo>
                      <a:pt x="206" y="3394"/>
                    </a:lnTo>
                    <a:lnTo>
                      <a:pt x="163" y="3385"/>
                    </a:lnTo>
                    <a:lnTo>
                      <a:pt x="120" y="3370"/>
                    </a:lnTo>
                    <a:lnTo>
                      <a:pt x="81" y="3356"/>
                    </a:lnTo>
                    <a:lnTo>
                      <a:pt x="48" y="3337"/>
                    </a:lnTo>
                    <a:lnTo>
                      <a:pt x="19" y="3313"/>
                    </a:lnTo>
                    <a:lnTo>
                      <a:pt x="4" y="3284"/>
                    </a:lnTo>
                    <a:lnTo>
                      <a:pt x="0" y="3270"/>
                    </a:lnTo>
                    <a:lnTo>
                      <a:pt x="0" y="3255"/>
                    </a:lnTo>
                    <a:lnTo>
                      <a:pt x="0" y="3236"/>
                    </a:lnTo>
                    <a:lnTo>
                      <a:pt x="4" y="3217"/>
                    </a:lnTo>
                    <a:lnTo>
                      <a:pt x="48" y="3188"/>
                    </a:lnTo>
                    <a:lnTo>
                      <a:pt x="86" y="3159"/>
                    </a:lnTo>
                    <a:lnTo>
                      <a:pt x="125" y="3135"/>
                    </a:lnTo>
                    <a:lnTo>
                      <a:pt x="158" y="3107"/>
                    </a:lnTo>
                    <a:lnTo>
                      <a:pt x="187" y="3073"/>
                    </a:lnTo>
                    <a:lnTo>
                      <a:pt x="216" y="3039"/>
                    </a:lnTo>
                    <a:lnTo>
                      <a:pt x="245" y="3001"/>
                    </a:lnTo>
                    <a:lnTo>
                      <a:pt x="274" y="2953"/>
                    </a:lnTo>
                    <a:lnTo>
                      <a:pt x="264" y="2900"/>
                    </a:lnTo>
                    <a:lnTo>
                      <a:pt x="254" y="2848"/>
                    </a:lnTo>
                    <a:lnTo>
                      <a:pt x="240" y="2800"/>
                    </a:lnTo>
                    <a:lnTo>
                      <a:pt x="230" y="2752"/>
                    </a:lnTo>
                    <a:lnTo>
                      <a:pt x="216" y="2704"/>
                    </a:lnTo>
                    <a:lnTo>
                      <a:pt x="211" y="2656"/>
                    </a:lnTo>
                    <a:lnTo>
                      <a:pt x="206" y="2603"/>
                    </a:lnTo>
                    <a:lnTo>
                      <a:pt x="206" y="2546"/>
                    </a:lnTo>
                    <a:lnTo>
                      <a:pt x="226" y="2469"/>
                    </a:lnTo>
                    <a:lnTo>
                      <a:pt x="245" y="2392"/>
                    </a:lnTo>
                    <a:lnTo>
                      <a:pt x="269" y="2316"/>
                    </a:lnTo>
                    <a:lnTo>
                      <a:pt x="298" y="2239"/>
                    </a:lnTo>
                    <a:lnTo>
                      <a:pt x="322" y="2167"/>
                    </a:lnTo>
                    <a:lnTo>
                      <a:pt x="351" y="2090"/>
                    </a:lnTo>
                    <a:lnTo>
                      <a:pt x="379" y="2018"/>
                    </a:lnTo>
                    <a:lnTo>
                      <a:pt x="408" y="1942"/>
                    </a:lnTo>
                    <a:lnTo>
                      <a:pt x="413" y="1850"/>
                    </a:lnTo>
                    <a:lnTo>
                      <a:pt x="408" y="1759"/>
                    </a:lnTo>
                    <a:lnTo>
                      <a:pt x="403" y="1668"/>
                    </a:lnTo>
                    <a:lnTo>
                      <a:pt x="389" y="1577"/>
                    </a:lnTo>
                    <a:lnTo>
                      <a:pt x="375" y="1491"/>
                    </a:lnTo>
                    <a:lnTo>
                      <a:pt x="355" y="1400"/>
                    </a:lnTo>
                    <a:lnTo>
                      <a:pt x="331" y="1313"/>
                    </a:lnTo>
                    <a:lnTo>
                      <a:pt x="307" y="1227"/>
                    </a:lnTo>
                    <a:lnTo>
                      <a:pt x="254" y="1055"/>
                    </a:lnTo>
                    <a:lnTo>
                      <a:pt x="202" y="887"/>
                    </a:lnTo>
                    <a:lnTo>
                      <a:pt x="173" y="800"/>
                    </a:lnTo>
                    <a:lnTo>
                      <a:pt x="149" y="714"/>
                    </a:lnTo>
                    <a:lnTo>
                      <a:pt x="129" y="628"/>
                    </a:lnTo>
                    <a:lnTo>
                      <a:pt x="110" y="537"/>
                    </a:lnTo>
                    <a:lnTo>
                      <a:pt x="115" y="513"/>
                    </a:lnTo>
                    <a:lnTo>
                      <a:pt x="120" y="484"/>
                    </a:lnTo>
                    <a:lnTo>
                      <a:pt x="129" y="460"/>
                    </a:lnTo>
                    <a:lnTo>
                      <a:pt x="144" y="436"/>
                    </a:lnTo>
                    <a:lnTo>
                      <a:pt x="158" y="412"/>
                    </a:lnTo>
                    <a:lnTo>
                      <a:pt x="177" y="388"/>
                    </a:lnTo>
                    <a:lnTo>
                      <a:pt x="197" y="369"/>
                    </a:lnTo>
                    <a:lnTo>
                      <a:pt x="226" y="350"/>
                    </a:lnTo>
                    <a:lnTo>
                      <a:pt x="278" y="316"/>
                    </a:lnTo>
                    <a:lnTo>
                      <a:pt x="341" y="283"/>
                    </a:lnTo>
                    <a:lnTo>
                      <a:pt x="413" y="259"/>
                    </a:lnTo>
                    <a:lnTo>
                      <a:pt x="490" y="235"/>
                    </a:lnTo>
                    <a:lnTo>
                      <a:pt x="644" y="196"/>
                    </a:lnTo>
                    <a:lnTo>
                      <a:pt x="793" y="168"/>
                    </a:lnTo>
                    <a:lnTo>
                      <a:pt x="932" y="144"/>
                    </a:lnTo>
                    <a:lnTo>
                      <a:pt x="1038" y="129"/>
                    </a:lnTo>
                    <a:lnTo>
                      <a:pt x="1057" y="134"/>
                    </a:lnTo>
                    <a:lnTo>
                      <a:pt x="1082" y="148"/>
                    </a:lnTo>
                    <a:lnTo>
                      <a:pt x="1110" y="168"/>
                    </a:lnTo>
                    <a:lnTo>
                      <a:pt x="1149" y="201"/>
                    </a:lnTo>
                    <a:lnTo>
                      <a:pt x="1226" y="278"/>
                    </a:lnTo>
                    <a:lnTo>
                      <a:pt x="1317" y="374"/>
                    </a:lnTo>
                    <a:lnTo>
                      <a:pt x="1404" y="474"/>
                    </a:lnTo>
                    <a:lnTo>
                      <a:pt x="1485" y="566"/>
                    </a:lnTo>
                    <a:lnTo>
                      <a:pt x="1548" y="637"/>
                    </a:lnTo>
                    <a:lnTo>
                      <a:pt x="1586" y="685"/>
                    </a:lnTo>
                    <a:lnTo>
                      <a:pt x="1649" y="681"/>
                    </a:lnTo>
                    <a:lnTo>
                      <a:pt x="1692" y="676"/>
                    </a:lnTo>
                    <a:lnTo>
                      <a:pt x="1726" y="671"/>
                    </a:lnTo>
                    <a:lnTo>
                      <a:pt x="1755" y="671"/>
                    </a:lnTo>
                    <a:lnTo>
                      <a:pt x="1769" y="666"/>
                    </a:lnTo>
                    <a:lnTo>
                      <a:pt x="1784" y="666"/>
                    </a:lnTo>
                    <a:lnTo>
                      <a:pt x="1798" y="661"/>
                    </a:lnTo>
                    <a:lnTo>
                      <a:pt x="1808" y="661"/>
                    </a:lnTo>
                    <a:lnTo>
                      <a:pt x="1803" y="594"/>
                    </a:lnTo>
                    <a:lnTo>
                      <a:pt x="1793" y="513"/>
                    </a:lnTo>
                    <a:lnTo>
                      <a:pt x="1784" y="431"/>
                    </a:lnTo>
                    <a:lnTo>
                      <a:pt x="1769" y="340"/>
                    </a:lnTo>
                    <a:lnTo>
                      <a:pt x="1755" y="259"/>
                    </a:lnTo>
                    <a:lnTo>
                      <a:pt x="1745" y="182"/>
                    </a:lnTo>
                    <a:lnTo>
                      <a:pt x="1740" y="120"/>
                    </a:lnTo>
                    <a:lnTo>
                      <a:pt x="1750" y="72"/>
                    </a:lnTo>
                    <a:lnTo>
                      <a:pt x="1812" y="52"/>
                    </a:lnTo>
                    <a:lnTo>
                      <a:pt x="1875" y="38"/>
                    </a:lnTo>
                    <a:lnTo>
                      <a:pt x="1933" y="24"/>
                    </a:lnTo>
                    <a:lnTo>
                      <a:pt x="1986" y="9"/>
                    </a:lnTo>
                    <a:lnTo>
                      <a:pt x="2043" y="5"/>
                    </a:lnTo>
                    <a:lnTo>
                      <a:pt x="2101" y="0"/>
                    </a:lnTo>
                    <a:lnTo>
                      <a:pt x="2163" y="0"/>
                    </a:lnTo>
                    <a:lnTo>
                      <a:pt x="2231" y="5"/>
                    </a:lnTo>
                    <a:lnTo>
                      <a:pt x="2351" y="24"/>
                    </a:lnTo>
                    <a:lnTo>
                      <a:pt x="2442" y="48"/>
                    </a:lnTo>
                    <a:lnTo>
                      <a:pt x="2476" y="57"/>
                    </a:lnTo>
                    <a:lnTo>
                      <a:pt x="2505" y="72"/>
                    </a:lnTo>
                    <a:lnTo>
                      <a:pt x="2534" y="86"/>
                    </a:lnTo>
                    <a:lnTo>
                      <a:pt x="2553" y="105"/>
                    </a:lnTo>
                    <a:lnTo>
                      <a:pt x="2572" y="129"/>
                    </a:lnTo>
                    <a:lnTo>
                      <a:pt x="2587" y="158"/>
                    </a:lnTo>
                    <a:lnTo>
                      <a:pt x="2601" y="192"/>
                    </a:lnTo>
                    <a:lnTo>
                      <a:pt x="2615" y="230"/>
                    </a:lnTo>
                    <a:lnTo>
                      <a:pt x="2644" y="331"/>
                    </a:lnTo>
                    <a:lnTo>
                      <a:pt x="2678" y="460"/>
                    </a:lnTo>
                    <a:lnTo>
                      <a:pt x="2688" y="522"/>
                    </a:lnTo>
                    <a:lnTo>
                      <a:pt x="2702" y="580"/>
                    </a:lnTo>
                    <a:lnTo>
                      <a:pt x="2716" y="633"/>
                    </a:lnTo>
                    <a:lnTo>
                      <a:pt x="2736" y="690"/>
                    </a:lnTo>
                    <a:lnTo>
                      <a:pt x="2784" y="800"/>
                    </a:lnTo>
                    <a:lnTo>
                      <a:pt x="2832" y="911"/>
                    </a:lnTo>
                    <a:lnTo>
                      <a:pt x="2890" y="1021"/>
                    </a:lnTo>
                    <a:lnTo>
                      <a:pt x="2938" y="1131"/>
                    </a:lnTo>
                    <a:lnTo>
                      <a:pt x="2962" y="1189"/>
                    </a:lnTo>
                    <a:lnTo>
                      <a:pt x="2981" y="1246"/>
                    </a:lnTo>
                    <a:lnTo>
                      <a:pt x="3000" y="1309"/>
                    </a:lnTo>
                    <a:lnTo>
                      <a:pt x="3019" y="1366"/>
                    </a:lnTo>
                    <a:lnTo>
                      <a:pt x="3015" y="1381"/>
                    </a:lnTo>
                    <a:lnTo>
                      <a:pt x="3015" y="1395"/>
                    </a:lnTo>
                    <a:lnTo>
                      <a:pt x="3010" y="1409"/>
                    </a:lnTo>
                    <a:lnTo>
                      <a:pt x="3005" y="1424"/>
                    </a:lnTo>
                    <a:lnTo>
                      <a:pt x="3000" y="1433"/>
                    </a:lnTo>
                    <a:lnTo>
                      <a:pt x="2995" y="1448"/>
                    </a:lnTo>
                    <a:lnTo>
                      <a:pt x="2991" y="1462"/>
                    </a:lnTo>
                    <a:lnTo>
                      <a:pt x="2986" y="1476"/>
                    </a:lnTo>
                    <a:lnTo>
                      <a:pt x="3005" y="1558"/>
                    </a:lnTo>
                    <a:lnTo>
                      <a:pt x="3029" y="1639"/>
                    </a:lnTo>
                    <a:lnTo>
                      <a:pt x="3063" y="1716"/>
                    </a:lnTo>
                    <a:lnTo>
                      <a:pt x="3101" y="1798"/>
                    </a:lnTo>
                    <a:lnTo>
                      <a:pt x="3178" y="1956"/>
                    </a:lnTo>
                    <a:lnTo>
                      <a:pt x="3265" y="2119"/>
                    </a:lnTo>
                    <a:lnTo>
                      <a:pt x="3303" y="2200"/>
                    </a:lnTo>
                    <a:lnTo>
                      <a:pt x="3337" y="2287"/>
                    </a:lnTo>
                    <a:lnTo>
                      <a:pt x="3370" y="2368"/>
                    </a:lnTo>
                    <a:lnTo>
                      <a:pt x="3395" y="2459"/>
                    </a:lnTo>
                    <a:lnTo>
                      <a:pt x="3419" y="2550"/>
                    </a:lnTo>
                    <a:lnTo>
                      <a:pt x="3428" y="2642"/>
                    </a:lnTo>
                    <a:lnTo>
                      <a:pt x="3433" y="2689"/>
                    </a:lnTo>
                    <a:lnTo>
                      <a:pt x="3433" y="2737"/>
                    </a:lnTo>
                    <a:lnTo>
                      <a:pt x="3428" y="2790"/>
                    </a:lnTo>
                    <a:lnTo>
                      <a:pt x="3423" y="2838"/>
                    </a:lnTo>
                    <a:lnTo>
                      <a:pt x="3390" y="2924"/>
                    </a:lnTo>
                    <a:lnTo>
                      <a:pt x="3346" y="3016"/>
                    </a:lnTo>
                    <a:lnTo>
                      <a:pt x="3308" y="3102"/>
                    </a:lnTo>
                    <a:lnTo>
                      <a:pt x="3260" y="3188"/>
                    </a:lnTo>
                    <a:lnTo>
                      <a:pt x="3217" y="3274"/>
                    </a:lnTo>
                    <a:lnTo>
                      <a:pt x="3168" y="3361"/>
                    </a:lnTo>
                    <a:lnTo>
                      <a:pt x="3125" y="3442"/>
                    </a:lnTo>
                    <a:lnTo>
                      <a:pt x="3077" y="3529"/>
                    </a:lnTo>
                    <a:lnTo>
                      <a:pt x="2995" y="3562"/>
                    </a:lnTo>
                    <a:lnTo>
                      <a:pt x="2914" y="3596"/>
                    </a:lnTo>
                    <a:lnTo>
                      <a:pt x="2827" y="3620"/>
                    </a:lnTo>
                    <a:lnTo>
                      <a:pt x="2736" y="3644"/>
                    </a:lnTo>
                    <a:lnTo>
                      <a:pt x="2644" y="3663"/>
                    </a:lnTo>
                    <a:lnTo>
                      <a:pt x="2553" y="3682"/>
                    </a:lnTo>
                    <a:lnTo>
                      <a:pt x="2457" y="3696"/>
                    </a:lnTo>
                    <a:lnTo>
                      <a:pt x="2361" y="3706"/>
                    </a:lnTo>
                    <a:lnTo>
                      <a:pt x="2168" y="3725"/>
                    </a:lnTo>
                    <a:lnTo>
                      <a:pt x="1976" y="3735"/>
                    </a:lnTo>
                    <a:lnTo>
                      <a:pt x="1793" y="3739"/>
                    </a:lnTo>
                    <a:lnTo>
                      <a:pt x="1625" y="3744"/>
                    </a:lnTo>
                    <a:close/>
                    <a:moveTo>
                      <a:pt x="793" y="1361"/>
                    </a:moveTo>
                    <a:lnTo>
                      <a:pt x="812" y="1357"/>
                    </a:lnTo>
                    <a:lnTo>
                      <a:pt x="831" y="1347"/>
                    </a:lnTo>
                    <a:lnTo>
                      <a:pt x="855" y="1328"/>
                    </a:lnTo>
                    <a:lnTo>
                      <a:pt x="880" y="1299"/>
                    </a:lnTo>
                    <a:lnTo>
                      <a:pt x="928" y="1232"/>
                    </a:lnTo>
                    <a:lnTo>
                      <a:pt x="981" y="1150"/>
                    </a:lnTo>
                    <a:lnTo>
                      <a:pt x="1024" y="1059"/>
                    </a:lnTo>
                    <a:lnTo>
                      <a:pt x="1057" y="968"/>
                    </a:lnTo>
                    <a:lnTo>
                      <a:pt x="1072" y="925"/>
                    </a:lnTo>
                    <a:lnTo>
                      <a:pt x="1082" y="887"/>
                    </a:lnTo>
                    <a:lnTo>
                      <a:pt x="1086" y="853"/>
                    </a:lnTo>
                    <a:lnTo>
                      <a:pt x="1086" y="820"/>
                    </a:lnTo>
                    <a:lnTo>
                      <a:pt x="1043" y="767"/>
                    </a:lnTo>
                    <a:lnTo>
                      <a:pt x="995" y="714"/>
                    </a:lnTo>
                    <a:lnTo>
                      <a:pt x="942" y="652"/>
                    </a:lnTo>
                    <a:lnTo>
                      <a:pt x="889" y="594"/>
                    </a:lnTo>
                    <a:lnTo>
                      <a:pt x="836" y="542"/>
                    </a:lnTo>
                    <a:lnTo>
                      <a:pt x="783" y="489"/>
                    </a:lnTo>
                    <a:lnTo>
                      <a:pt x="730" y="441"/>
                    </a:lnTo>
                    <a:lnTo>
                      <a:pt x="682" y="407"/>
                    </a:lnTo>
                    <a:lnTo>
                      <a:pt x="654" y="407"/>
                    </a:lnTo>
                    <a:lnTo>
                      <a:pt x="634" y="417"/>
                    </a:lnTo>
                    <a:lnTo>
                      <a:pt x="615" y="426"/>
                    </a:lnTo>
                    <a:lnTo>
                      <a:pt x="601" y="446"/>
                    </a:lnTo>
                    <a:lnTo>
                      <a:pt x="591" y="465"/>
                    </a:lnTo>
                    <a:lnTo>
                      <a:pt x="581" y="489"/>
                    </a:lnTo>
                    <a:lnTo>
                      <a:pt x="577" y="518"/>
                    </a:lnTo>
                    <a:lnTo>
                      <a:pt x="572" y="546"/>
                    </a:lnTo>
                    <a:lnTo>
                      <a:pt x="572" y="618"/>
                    </a:lnTo>
                    <a:lnTo>
                      <a:pt x="581" y="695"/>
                    </a:lnTo>
                    <a:lnTo>
                      <a:pt x="601" y="776"/>
                    </a:lnTo>
                    <a:lnTo>
                      <a:pt x="620" y="863"/>
                    </a:lnTo>
                    <a:lnTo>
                      <a:pt x="673" y="1035"/>
                    </a:lnTo>
                    <a:lnTo>
                      <a:pt x="726" y="1189"/>
                    </a:lnTo>
                    <a:lnTo>
                      <a:pt x="769" y="1304"/>
                    </a:lnTo>
                    <a:lnTo>
                      <a:pt x="793" y="1361"/>
                    </a:lnTo>
                    <a:close/>
                    <a:moveTo>
                      <a:pt x="2245" y="633"/>
                    </a:moveTo>
                    <a:lnTo>
                      <a:pt x="2255" y="633"/>
                    </a:lnTo>
                    <a:lnTo>
                      <a:pt x="2264" y="628"/>
                    </a:lnTo>
                    <a:lnTo>
                      <a:pt x="2274" y="628"/>
                    </a:lnTo>
                    <a:lnTo>
                      <a:pt x="2279" y="623"/>
                    </a:lnTo>
                    <a:lnTo>
                      <a:pt x="2288" y="623"/>
                    </a:lnTo>
                    <a:lnTo>
                      <a:pt x="2298" y="618"/>
                    </a:lnTo>
                    <a:lnTo>
                      <a:pt x="2308" y="613"/>
                    </a:lnTo>
                    <a:lnTo>
                      <a:pt x="2317" y="609"/>
                    </a:lnTo>
                    <a:lnTo>
                      <a:pt x="2313" y="570"/>
                    </a:lnTo>
                    <a:lnTo>
                      <a:pt x="2303" y="518"/>
                    </a:lnTo>
                    <a:lnTo>
                      <a:pt x="2293" y="460"/>
                    </a:lnTo>
                    <a:lnTo>
                      <a:pt x="2274" y="402"/>
                    </a:lnTo>
                    <a:lnTo>
                      <a:pt x="2255" y="345"/>
                    </a:lnTo>
                    <a:lnTo>
                      <a:pt x="2231" y="292"/>
                    </a:lnTo>
                    <a:lnTo>
                      <a:pt x="2207" y="249"/>
                    </a:lnTo>
                    <a:lnTo>
                      <a:pt x="2183" y="220"/>
                    </a:lnTo>
                    <a:lnTo>
                      <a:pt x="2168" y="225"/>
                    </a:lnTo>
                    <a:lnTo>
                      <a:pt x="2159" y="235"/>
                    </a:lnTo>
                    <a:lnTo>
                      <a:pt x="2149" y="254"/>
                    </a:lnTo>
                    <a:lnTo>
                      <a:pt x="2144" y="273"/>
                    </a:lnTo>
                    <a:lnTo>
                      <a:pt x="2144" y="326"/>
                    </a:lnTo>
                    <a:lnTo>
                      <a:pt x="2149" y="388"/>
                    </a:lnTo>
                    <a:lnTo>
                      <a:pt x="2154" y="455"/>
                    </a:lnTo>
                    <a:lnTo>
                      <a:pt x="2168" y="513"/>
                    </a:lnTo>
                    <a:lnTo>
                      <a:pt x="2178" y="566"/>
                    </a:lnTo>
                    <a:lnTo>
                      <a:pt x="2183" y="604"/>
                    </a:lnTo>
                    <a:lnTo>
                      <a:pt x="2188" y="609"/>
                    </a:lnTo>
                    <a:lnTo>
                      <a:pt x="2192" y="613"/>
                    </a:lnTo>
                    <a:lnTo>
                      <a:pt x="2197" y="618"/>
                    </a:lnTo>
                    <a:lnTo>
                      <a:pt x="2207" y="623"/>
                    </a:lnTo>
                    <a:lnTo>
                      <a:pt x="2216" y="623"/>
                    </a:lnTo>
                    <a:lnTo>
                      <a:pt x="2226" y="628"/>
                    </a:lnTo>
                    <a:lnTo>
                      <a:pt x="2236" y="628"/>
                    </a:lnTo>
                    <a:lnTo>
                      <a:pt x="2245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2139" y="13140"/>
                <a:ext cx="2048" cy="968"/>
              </a:xfrm>
              <a:custGeom>
                <a:avLst/>
                <a:gdLst/>
                <a:ahLst/>
                <a:cxnLst>
                  <a:cxn ang="0">
                    <a:pos x="524" y="959"/>
                  </a:cxn>
                  <a:cxn ang="0">
                    <a:pos x="394" y="935"/>
                  </a:cxn>
                  <a:cxn ang="0">
                    <a:pos x="312" y="901"/>
                  </a:cxn>
                  <a:cxn ang="0">
                    <a:pos x="254" y="853"/>
                  </a:cxn>
                  <a:cxn ang="0">
                    <a:pos x="197" y="748"/>
                  </a:cxn>
                  <a:cxn ang="0">
                    <a:pos x="129" y="599"/>
                  </a:cxn>
                  <a:cxn ang="0">
                    <a:pos x="52" y="469"/>
                  </a:cxn>
                  <a:cxn ang="0">
                    <a:pos x="0" y="393"/>
                  </a:cxn>
                  <a:cxn ang="0">
                    <a:pos x="0" y="383"/>
                  </a:cxn>
                  <a:cxn ang="0">
                    <a:pos x="0" y="378"/>
                  </a:cxn>
                  <a:cxn ang="0">
                    <a:pos x="0" y="374"/>
                  </a:cxn>
                  <a:cxn ang="0">
                    <a:pos x="14" y="359"/>
                  </a:cxn>
                  <a:cxn ang="0">
                    <a:pos x="57" y="345"/>
                  </a:cxn>
                  <a:cxn ang="0">
                    <a:pos x="149" y="335"/>
                  </a:cxn>
                  <a:cxn ang="0">
                    <a:pos x="298" y="335"/>
                  </a:cxn>
                  <a:cxn ang="0">
                    <a:pos x="399" y="350"/>
                  </a:cxn>
                  <a:cxn ang="0">
                    <a:pos x="452" y="374"/>
                  </a:cxn>
                  <a:cxn ang="0">
                    <a:pos x="495" y="417"/>
                  </a:cxn>
                  <a:cxn ang="0">
                    <a:pos x="543" y="469"/>
                  </a:cxn>
                  <a:cxn ang="0">
                    <a:pos x="601" y="517"/>
                  </a:cxn>
                  <a:cxn ang="0">
                    <a:pos x="663" y="551"/>
                  </a:cxn>
                  <a:cxn ang="0">
                    <a:pos x="735" y="580"/>
                  </a:cxn>
                  <a:cxn ang="0">
                    <a:pos x="807" y="594"/>
                  </a:cxn>
                  <a:cxn ang="0">
                    <a:pos x="923" y="604"/>
                  </a:cxn>
                  <a:cxn ang="0">
                    <a:pos x="1072" y="585"/>
                  </a:cxn>
                  <a:cxn ang="0">
                    <a:pos x="1178" y="546"/>
                  </a:cxn>
                  <a:cxn ang="0">
                    <a:pos x="1240" y="513"/>
                  </a:cxn>
                  <a:cxn ang="0">
                    <a:pos x="1298" y="465"/>
                  </a:cxn>
                  <a:cxn ang="0">
                    <a:pos x="1341" y="412"/>
                  </a:cxn>
                  <a:cxn ang="0">
                    <a:pos x="1375" y="354"/>
                  </a:cxn>
                  <a:cxn ang="0">
                    <a:pos x="1399" y="287"/>
                  </a:cxn>
                  <a:cxn ang="0">
                    <a:pos x="1461" y="230"/>
                  </a:cxn>
                  <a:cxn ang="0">
                    <a:pos x="1644" y="153"/>
                  </a:cxn>
                  <a:cxn ang="0">
                    <a:pos x="1856" y="67"/>
                  </a:cxn>
                  <a:cxn ang="0">
                    <a:pos x="2014" y="4"/>
                  </a:cxn>
                  <a:cxn ang="0">
                    <a:pos x="2048" y="28"/>
                  </a:cxn>
                  <a:cxn ang="0">
                    <a:pos x="2038" y="110"/>
                  </a:cxn>
                  <a:cxn ang="0">
                    <a:pos x="1986" y="263"/>
                  </a:cxn>
                  <a:cxn ang="0">
                    <a:pos x="1875" y="489"/>
                  </a:cxn>
                  <a:cxn ang="0">
                    <a:pos x="1764" y="671"/>
                  </a:cxn>
                  <a:cxn ang="0">
                    <a:pos x="1678" y="762"/>
                  </a:cxn>
                  <a:cxn ang="0">
                    <a:pos x="1562" y="819"/>
                  </a:cxn>
                  <a:cxn ang="0">
                    <a:pos x="1423" y="863"/>
                  </a:cxn>
                  <a:cxn ang="0">
                    <a:pos x="1274" y="901"/>
                  </a:cxn>
                  <a:cxn ang="0">
                    <a:pos x="1033" y="935"/>
                  </a:cxn>
                  <a:cxn ang="0">
                    <a:pos x="735" y="963"/>
                  </a:cxn>
                </a:cxnLst>
                <a:rect l="0" t="0" r="r" b="b"/>
                <a:pathLst>
                  <a:path w="2048" h="968">
                    <a:moveTo>
                      <a:pt x="605" y="968"/>
                    </a:moveTo>
                    <a:lnTo>
                      <a:pt x="524" y="959"/>
                    </a:lnTo>
                    <a:lnTo>
                      <a:pt x="452" y="949"/>
                    </a:lnTo>
                    <a:lnTo>
                      <a:pt x="394" y="935"/>
                    </a:lnTo>
                    <a:lnTo>
                      <a:pt x="351" y="920"/>
                    </a:lnTo>
                    <a:lnTo>
                      <a:pt x="312" y="901"/>
                    </a:lnTo>
                    <a:lnTo>
                      <a:pt x="283" y="877"/>
                    </a:lnTo>
                    <a:lnTo>
                      <a:pt x="254" y="853"/>
                    </a:lnTo>
                    <a:lnTo>
                      <a:pt x="235" y="819"/>
                    </a:lnTo>
                    <a:lnTo>
                      <a:pt x="197" y="748"/>
                    </a:lnTo>
                    <a:lnTo>
                      <a:pt x="153" y="652"/>
                    </a:lnTo>
                    <a:lnTo>
                      <a:pt x="129" y="599"/>
                    </a:lnTo>
                    <a:lnTo>
                      <a:pt x="96" y="537"/>
                    </a:lnTo>
                    <a:lnTo>
                      <a:pt x="52" y="469"/>
                    </a:lnTo>
                    <a:lnTo>
                      <a:pt x="0" y="393"/>
                    </a:lnTo>
                    <a:lnTo>
                      <a:pt x="0" y="388"/>
                    </a:lnTo>
                    <a:lnTo>
                      <a:pt x="0" y="383"/>
                    </a:lnTo>
                    <a:lnTo>
                      <a:pt x="0" y="378"/>
                    </a:lnTo>
                    <a:lnTo>
                      <a:pt x="0" y="374"/>
                    </a:lnTo>
                    <a:lnTo>
                      <a:pt x="0" y="369"/>
                    </a:lnTo>
                    <a:lnTo>
                      <a:pt x="14" y="359"/>
                    </a:lnTo>
                    <a:lnTo>
                      <a:pt x="33" y="354"/>
                    </a:lnTo>
                    <a:lnTo>
                      <a:pt x="57" y="345"/>
                    </a:lnTo>
                    <a:lnTo>
                      <a:pt x="81" y="340"/>
                    </a:lnTo>
                    <a:lnTo>
                      <a:pt x="149" y="335"/>
                    </a:lnTo>
                    <a:lnTo>
                      <a:pt x="221" y="330"/>
                    </a:lnTo>
                    <a:lnTo>
                      <a:pt x="298" y="335"/>
                    </a:lnTo>
                    <a:lnTo>
                      <a:pt x="370" y="345"/>
                    </a:lnTo>
                    <a:lnTo>
                      <a:pt x="399" y="350"/>
                    </a:lnTo>
                    <a:lnTo>
                      <a:pt x="428" y="359"/>
                    </a:lnTo>
                    <a:lnTo>
                      <a:pt x="452" y="374"/>
                    </a:lnTo>
                    <a:lnTo>
                      <a:pt x="471" y="383"/>
                    </a:lnTo>
                    <a:lnTo>
                      <a:pt x="495" y="417"/>
                    </a:lnTo>
                    <a:lnTo>
                      <a:pt x="519" y="446"/>
                    </a:lnTo>
                    <a:lnTo>
                      <a:pt x="543" y="469"/>
                    </a:lnTo>
                    <a:lnTo>
                      <a:pt x="572" y="493"/>
                    </a:lnTo>
                    <a:lnTo>
                      <a:pt x="601" y="517"/>
                    </a:lnTo>
                    <a:lnTo>
                      <a:pt x="634" y="537"/>
                    </a:lnTo>
                    <a:lnTo>
                      <a:pt x="663" y="551"/>
                    </a:lnTo>
                    <a:lnTo>
                      <a:pt x="702" y="565"/>
                    </a:lnTo>
                    <a:lnTo>
                      <a:pt x="735" y="580"/>
                    </a:lnTo>
                    <a:lnTo>
                      <a:pt x="774" y="589"/>
                    </a:lnTo>
                    <a:lnTo>
                      <a:pt x="807" y="594"/>
                    </a:lnTo>
                    <a:lnTo>
                      <a:pt x="846" y="599"/>
                    </a:lnTo>
                    <a:lnTo>
                      <a:pt x="923" y="604"/>
                    </a:lnTo>
                    <a:lnTo>
                      <a:pt x="1000" y="599"/>
                    </a:lnTo>
                    <a:lnTo>
                      <a:pt x="1072" y="585"/>
                    </a:lnTo>
                    <a:lnTo>
                      <a:pt x="1144" y="561"/>
                    </a:lnTo>
                    <a:lnTo>
                      <a:pt x="1178" y="546"/>
                    </a:lnTo>
                    <a:lnTo>
                      <a:pt x="1211" y="532"/>
                    </a:lnTo>
                    <a:lnTo>
                      <a:pt x="1240" y="513"/>
                    </a:lnTo>
                    <a:lnTo>
                      <a:pt x="1269" y="489"/>
                    </a:lnTo>
                    <a:lnTo>
                      <a:pt x="1298" y="465"/>
                    </a:lnTo>
                    <a:lnTo>
                      <a:pt x="1322" y="441"/>
                    </a:lnTo>
                    <a:lnTo>
                      <a:pt x="1341" y="412"/>
                    </a:lnTo>
                    <a:lnTo>
                      <a:pt x="1360" y="383"/>
                    </a:lnTo>
                    <a:lnTo>
                      <a:pt x="1375" y="354"/>
                    </a:lnTo>
                    <a:lnTo>
                      <a:pt x="1389" y="321"/>
                    </a:lnTo>
                    <a:lnTo>
                      <a:pt x="1399" y="287"/>
                    </a:lnTo>
                    <a:lnTo>
                      <a:pt x="1404" y="249"/>
                    </a:lnTo>
                    <a:lnTo>
                      <a:pt x="1461" y="230"/>
                    </a:lnTo>
                    <a:lnTo>
                      <a:pt x="1543" y="196"/>
                    </a:lnTo>
                    <a:lnTo>
                      <a:pt x="1644" y="153"/>
                    </a:lnTo>
                    <a:lnTo>
                      <a:pt x="1755" y="110"/>
                    </a:lnTo>
                    <a:lnTo>
                      <a:pt x="1856" y="67"/>
                    </a:lnTo>
                    <a:lnTo>
                      <a:pt x="1947" y="28"/>
                    </a:lnTo>
                    <a:lnTo>
                      <a:pt x="2014" y="4"/>
                    </a:lnTo>
                    <a:lnTo>
                      <a:pt x="2043" y="0"/>
                    </a:lnTo>
                    <a:lnTo>
                      <a:pt x="2048" y="28"/>
                    </a:lnTo>
                    <a:lnTo>
                      <a:pt x="2048" y="67"/>
                    </a:lnTo>
                    <a:lnTo>
                      <a:pt x="2038" y="110"/>
                    </a:lnTo>
                    <a:lnTo>
                      <a:pt x="2024" y="158"/>
                    </a:lnTo>
                    <a:lnTo>
                      <a:pt x="1986" y="263"/>
                    </a:lnTo>
                    <a:lnTo>
                      <a:pt x="1933" y="374"/>
                    </a:lnTo>
                    <a:lnTo>
                      <a:pt x="1875" y="489"/>
                    </a:lnTo>
                    <a:lnTo>
                      <a:pt x="1817" y="589"/>
                    </a:lnTo>
                    <a:lnTo>
                      <a:pt x="1764" y="671"/>
                    </a:lnTo>
                    <a:lnTo>
                      <a:pt x="1726" y="733"/>
                    </a:lnTo>
                    <a:lnTo>
                      <a:pt x="1678" y="762"/>
                    </a:lnTo>
                    <a:lnTo>
                      <a:pt x="1620" y="796"/>
                    </a:lnTo>
                    <a:lnTo>
                      <a:pt x="1562" y="819"/>
                    </a:lnTo>
                    <a:lnTo>
                      <a:pt x="1495" y="843"/>
                    </a:lnTo>
                    <a:lnTo>
                      <a:pt x="1423" y="863"/>
                    </a:lnTo>
                    <a:lnTo>
                      <a:pt x="1351" y="882"/>
                    </a:lnTo>
                    <a:lnTo>
                      <a:pt x="1274" y="901"/>
                    </a:lnTo>
                    <a:lnTo>
                      <a:pt x="1192" y="915"/>
                    </a:lnTo>
                    <a:lnTo>
                      <a:pt x="1033" y="935"/>
                    </a:lnTo>
                    <a:lnTo>
                      <a:pt x="880" y="954"/>
                    </a:lnTo>
                    <a:lnTo>
                      <a:pt x="735" y="963"/>
                    </a:lnTo>
                    <a:lnTo>
                      <a:pt x="605" y="968"/>
                    </a:lnTo>
                    <a:close/>
                  </a:path>
                </a:pathLst>
              </a:custGeom>
              <a:solidFill>
                <a:srgbClr val="FF00B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1100" y="13159"/>
                <a:ext cx="1250" cy="940"/>
              </a:xfrm>
              <a:custGeom>
                <a:avLst/>
                <a:gdLst/>
                <a:ahLst/>
                <a:cxnLst>
                  <a:cxn ang="0">
                    <a:pos x="1082" y="935"/>
                  </a:cxn>
                  <a:cxn ang="0">
                    <a:pos x="957" y="920"/>
                  </a:cxn>
                  <a:cxn ang="0">
                    <a:pos x="832" y="901"/>
                  </a:cxn>
                  <a:cxn ang="0">
                    <a:pos x="707" y="872"/>
                  </a:cxn>
                  <a:cxn ang="0">
                    <a:pos x="591" y="839"/>
                  </a:cxn>
                  <a:cxn ang="0">
                    <a:pos x="538" y="820"/>
                  </a:cxn>
                  <a:cxn ang="0">
                    <a:pos x="486" y="796"/>
                  </a:cxn>
                  <a:cxn ang="0">
                    <a:pos x="437" y="777"/>
                  </a:cxn>
                  <a:cxn ang="0">
                    <a:pos x="389" y="753"/>
                  </a:cxn>
                  <a:cxn ang="0">
                    <a:pos x="351" y="729"/>
                  </a:cxn>
                  <a:cxn ang="0">
                    <a:pos x="312" y="700"/>
                  </a:cxn>
                  <a:cxn ang="0">
                    <a:pos x="279" y="676"/>
                  </a:cxn>
                  <a:cxn ang="0">
                    <a:pos x="250" y="647"/>
                  </a:cxn>
                  <a:cxn ang="0">
                    <a:pos x="211" y="599"/>
                  </a:cxn>
                  <a:cxn ang="0">
                    <a:pos x="168" y="537"/>
                  </a:cxn>
                  <a:cxn ang="0">
                    <a:pos x="130" y="460"/>
                  </a:cxn>
                  <a:cxn ang="0">
                    <a:pos x="96" y="379"/>
                  </a:cxn>
                  <a:cxn ang="0">
                    <a:pos x="62" y="287"/>
                  </a:cxn>
                  <a:cxn ang="0">
                    <a:pos x="34" y="192"/>
                  </a:cxn>
                  <a:cxn ang="0">
                    <a:pos x="14" y="96"/>
                  </a:cxn>
                  <a:cxn ang="0">
                    <a:pos x="0" y="0"/>
                  </a:cxn>
                  <a:cxn ang="0">
                    <a:pos x="24" y="5"/>
                  </a:cxn>
                  <a:cxn ang="0">
                    <a:pos x="77" y="19"/>
                  </a:cxn>
                  <a:cxn ang="0">
                    <a:pos x="149" y="38"/>
                  </a:cxn>
                  <a:cxn ang="0">
                    <a:pos x="226" y="67"/>
                  </a:cxn>
                  <a:cxn ang="0">
                    <a:pos x="308" y="100"/>
                  </a:cxn>
                  <a:cxn ang="0">
                    <a:pos x="380" y="134"/>
                  </a:cxn>
                  <a:cxn ang="0">
                    <a:pos x="437" y="163"/>
                  </a:cxn>
                  <a:cxn ang="0">
                    <a:pos x="476" y="192"/>
                  </a:cxn>
                  <a:cxn ang="0">
                    <a:pos x="673" y="254"/>
                  </a:cxn>
                  <a:cxn ang="0">
                    <a:pos x="817" y="302"/>
                  </a:cxn>
                  <a:cxn ang="0">
                    <a:pos x="875" y="326"/>
                  </a:cxn>
                  <a:cxn ang="0">
                    <a:pos x="928" y="345"/>
                  </a:cxn>
                  <a:cxn ang="0">
                    <a:pos x="966" y="374"/>
                  </a:cxn>
                  <a:cxn ang="0">
                    <a:pos x="1005" y="398"/>
                  </a:cxn>
                  <a:cxn ang="0">
                    <a:pos x="1034" y="431"/>
                  </a:cxn>
                  <a:cxn ang="0">
                    <a:pos x="1063" y="470"/>
                  </a:cxn>
                  <a:cxn ang="0">
                    <a:pos x="1091" y="513"/>
                  </a:cxn>
                  <a:cxn ang="0">
                    <a:pos x="1115" y="566"/>
                  </a:cxn>
                  <a:cxn ang="0">
                    <a:pos x="1178" y="705"/>
                  </a:cxn>
                  <a:cxn ang="0">
                    <a:pos x="1250" y="892"/>
                  </a:cxn>
                  <a:cxn ang="0">
                    <a:pos x="1250" y="892"/>
                  </a:cxn>
                  <a:cxn ang="0">
                    <a:pos x="1250" y="896"/>
                  </a:cxn>
                  <a:cxn ang="0">
                    <a:pos x="1250" y="896"/>
                  </a:cxn>
                  <a:cxn ang="0">
                    <a:pos x="1250" y="901"/>
                  </a:cxn>
                  <a:cxn ang="0">
                    <a:pos x="1250" y="901"/>
                  </a:cxn>
                  <a:cxn ang="0">
                    <a:pos x="1250" y="906"/>
                  </a:cxn>
                  <a:cxn ang="0">
                    <a:pos x="1250" y="906"/>
                  </a:cxn>
                  <a:cxn ang="0">
                    <a:pos x="1250" y="911"/>
                  </a:cxn>
                  <a:cxn ang="0">
                    <a:pos x="1231" y="925"/>
                  </a:cxn>
                  <a:cxn ang="0">
                    <a:pos x="1212" y="930"/>
                  </a:cxn>
                  <a:cxn ang="0">
                    <a:pos x="1188" y="935"/>
                  </a:cxn>
                  <a:cxn ang="0">
                    <a:pos x="1168" y="940"/>
                  </a:cxn>
                  <a:cxn ang="0">
                    <a:pos x="1149" y="940"/>
                  </a:cxn>
                  <a:cxn ang="0">
                    <a:pos x="1125" y="940"/>
                  </a:cxn>
                  <a:cxn ang="0">
                    <a:pos x="1106" y="935"/>
                  </a:cxn>
                  <a:cxn ang="0">
                    <a:pos x="1082" y="935"/>
                  </a:cxn>
                </a:cxnLst>
                <a:rect l="0" t="0" r="r" b="b"/>
                <a:pathLst>
                  <a:path w="1250" h="940">
                    <a:moveTo>
                      <a:pt x="1082" y="935"/>
                    </a:moveTo>
                    <a:lnTo>
                      <a:pt x="957" y="920"/>
                    </a:lnTo>
                    <a:lnTo>
                      <a:pt x="832" y="901"/>
                    </a:lnTo>
                    <a:lnTo>
                      <a:pt x="707" y="872"/>
                    </a:lnTo>
                    <a:lnTo>
                      <a:pt x="591" y="839"/>
                    </a:lnTo>
                    <a:lnTo>
                      <a:pt x="538" y="820"/>
                    </a:lnTo>
                    <a:lnTo>
                      <a:pt x="486" y="796"/>
                    </a:lnTo>
                    <a:lnTo>
                      <a:pt x="437" y="777"/>
                    </a:lnTo>
                    <a:lnTo>
                      <a:pt x="389" y="753"/>
                    </a:lnTo>
                    <a:lnTo>
                      <a:pt x="351" y="729"/>
                    </a:lnTo>
                    <a:lnTo>
                      <a:pt x="312" y="700"/>
                    </a:lnTo>
                    <a:lnTo>
                      <a:pt x="279" y="676"/>
                    </a:lnTo>
                    <a:lnTo>
                      <a:pt x="250" y="647"/>
                    </a:lnTo>
                    <a:lnTo>
                      <a:pt x="211" y="599"/>
                    </a:lnTo>
                    <a:lnTo>
                      <a:pt x="168" y="537"/>
                    </a:lnTo>
                    <a:lnTo>
                      <a:pt x="130" y="460"/>
                    </a:lnTo>
                    <a:lnTo>
                      <a:pt x="96" y="379"/>
                    </a:lnTo>
                    <a:lnTo>
                      <a:pt x="62" y="287"/>
                    </a:lnTo>
                    <a:lnTo>
                      <a:pt x="34" y="192"/>
                    </a:lnTo>
                    <a:lnTo>
                      <a:pt x="14" y="96"/>
                    </a:lnTo>
                    <a:lnTo>
                      <a:pt x="0" y="0"/>
                    </a:lnTo>
                    <a:lnTo>
                      <a:pt x="24" y="5"/>
                    </a:lnTo>
                    <a:lnTo>
                      <a:pt x="77" y="19"/>
                    </a:lnTo>
                    <a:lnTo>
                      <a:pt x="149" y="38"/>
                    </a:lnTo>
                    <a:lnTo>
                      <a:pt x="226" y="67"/>
                    </a:lnTo>
                    <a:lnTo>
                      <a:pt x="308" y="100"/>
                    </a:lnTo>
                    <a:lnTo>
                      <a:pt x="380" y="134"/>
                    </a:lnTo>
                    <a:lnTo>
                      <a:pt x="437" y="163"/>
                    </a:lnTo>
                    <a:lnTo>
                      <a:pt x="476" y="192"/>
                    </a:lnTo>
                    <a:lnTo>
                      <a:pt x="673" y="254"/>
                    </a:lnTo>
                    <a:lnTo>
                      <a:pt x="817" y="302"/>
                    </a:lnTo>
                    <a:lnTo>
                      <a:pt x="875" y="326"/>
                    </a:lnTo>
                    <a:lnTo>
                      <a:pt x="928" y="345"/>
                    </a:lnTo>
                    <a:lnTo>
                      <a:pt x="966" y="374"/>
                    </a:lnTo>
                    <a:lnTo>
                      <a:pt x="1005" y="398"/>
                    </a:lnTo>
                    <a:lnTo>
                      <a:pt x="1034" y="431"/>
                    </a:lnTo>
                    <a:lnTo>
                      <a:pt x="1063" y="470"/>
                    </a:lnTo>
                    <a:lnTo>
                      <a:pt x="1091" y="513"/>
                    </a:lnTo>
                    <a:lnTo>
                      <a:pt x="1115" y="566"/>
                    </a:lnTo>
                    <a:lnTo>
                      <a:pt x="1178" y="705"/>
                    </a:lnTo>
                    <a:lnTo>
                      <a:pt x="1250" y="892"/>
                    </a:lnTo>
                    <a:lnTo>
                      <a:pt x="1250" y="896"/>
                    </a:lnTo>
                    <a:lnTo>
                      <a:pt x="1250" y="901"/>
                    </a:lnTo>
                    <a:lnTo>
                      <a:pt x="1250" y="906"/>
                    </a:lnTo>
                    <a:lnTo>
                      <a:pt x="1250" y="911"/>
                    </a:lnTo>
                    <a:lnTo>
                      <a:pt x="1231" y="925"/>
                    </a:lnTo>
                    <a:lnTo>
                      <a:pt x="1212" y="930"/>
                    </a:lnTo>
                    <a:lnTo>
                      <a:pt x="1188" y="935"/>
                    </a:lnTo>
                    <a:lnTo>
                      <a:pt x="1168" y="940"/>
                    </a:lnTo>
                    <a:lnTo>
                      <a:pt x="1149" y="940"/>
                    </a:lnTo>
                    <a:lnTo>
                      <a:pt x="1125" y="940"/>
                    </a:lnTo>
                    <a:lnTo>
                      <a:pt x="1106" y="935"/>
                    </a:lnTo>
                    <a:lnTo>
                      <a:pt x="1082" y="935"/>
                    </a:lnTo>
                    <a:close/>
                  </a:path>
                </a:pathLst>
              </a:custGeom>
              <a:solidFill>
                <a:srgbClr val="9E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903" y="13499"/>
                <a:ext cx="332" cy="259"/>
              </a:xfrm>
              <a:custGeom>
                <a:avLst/>
                <a:gdLst/>
                <a:ahLst/>
                <a:cxnLst>
                  <a:cxn ang="0">
                    <a:pos x="298" y="259"/>
                  </a:cxn>
                  <a:cxn ang="0">
                    <a:pos x="259" y="254"/>
                  </a:cxn>
                  <a:cxn ang="0">
                    <a:pos x="216" y="254"/>
                  </a:cxn>
                  <a:cxn ang="0">
                    <a:pos x="178" y="250"/>
                  </a:cxn>
                  <a:cxn ang="0">
                    <a:pos x="139" y="245"/>
                  </a:cxn>
                  <a:cxn ang="0">
                    <a:pos x="106" y="240"/>
                  </a:cxn>
                  <a:cxn ang="0">
                    <a:pos x="67" y="230"/>
                  </a:cxn>
                  <a:cxn ang="0">
                    <a:pos x="33" y="221"/>
                  </a:cxn>
                  <a:cxn ang="0">
                    <a:pos x="0" y="211"/>
                  </a:cxn>
                  <a:cxn ang="0">
                    <a:pos x="9" y="197"/>
                  </a:cxn>
                  <a:cxn ang="0">
                    <a:pos x="29" y="173"/>
                  </a:cxn>
                  <a:cxn ang="0">
                    <a:pos x="62" y="149"/>
                  </a:cxn>
                  <a:cxn ang="0">
                    <a:pos x="96" y="115"/>
                  </a:cxn>
                  <a:cxn ang="0">
                    <a:pos x="134" y="87"/>
                  </a:cxn>
                  <a:cxn ang="0">
                    <a:pos x="168" y="53"/>
                  </a:cxn>
                  <a:cxn ang="0">
                    <a:pos x="197" y="24"/>
                  </a:cxn>
                  <a:cxn ang="0">
                    <a:pos x="221" y="0"/>
                  </a:cxn>
                  <a:cxn ang="0">
                    <a:pos x="221" y="0"/>
                  </a:cxn>
                  <a:cxn ang="0">
                    <a:pos x="221" y="0"/>
                  </a:cxn>
                  <a:cxn ang="0">
                    <a:pos x="226" y="0"/>
                  </a:cxn>
                  <a:cxn ang="0">
                    <a:pos x="226" y="0"/>
                  </a:cxn>
                  <a:cxn ang="0">
                    <a:pos x="231" y="0"/>
                  </a:cxn>
                  <a:cxn ang="0">
                    <a:pos x="231" y="0"/>
                  </a:cxn>
                  <a:cxn ang="0">
                    <a:pos x="231" y="0"/>
                  </a:cxn>
                  <a:cxn ang="0">
                    <a:pos x="235" y="0"/>
                  </a:cxn>
                  <a:cxn ang="0">
                    <a:pos x="245" y="29"/>
                  </a:cxn>
                  <a:cxn ang="0">
                    <a:pos x="259" y="63"/>
                  </a:cxn>
                  <a:cxn ang="0">
                    <a:pos x="274" y="91"/>
                  </a:cxn>
                  <a:cxn ang="0">
                    <a:pos x="283" y="120"/>
                  </a:cxn>
                  <a:cxn ang="0">
                    <a:pos x="298" y="154"/>
                  </a:cxn>
                  <a:cxn ang="0">
                    <a:pos x="312" y="187"/>
                  </a:cxn>
                  <a:cxn ang="0">
                    <a:pos x="322" y="221"/>
                  </a:cxn>
                  <a:cxn ang="0">
                    <a:pos x="332" y="254"/>
                  </a:cxn>
                  <a:cxn ang="0">
                    <a:pos x="327" y="254"/>
                  </a:cxn>
                  <a:cxn ang="0">
                    <a:pos x="322" y="254"/>
                  </a:cxn>
                  <a:cxn ang="0">
                    <a:pos x="317" y="254"/>
                  </a:cxn>
                  <a:cxn ang="0">
                    <a:pos x="312" y="254"/>
                  </a:cxn>
                  <a:cxn ang="0">
                    <a:pos x="307" y="254"/>
                  </a:cxn>
                  <a:cxn ang="0">
                    <a:pos x="307" y="259"/>
                  </a:cxn>
                  <a:cxn ang="0">
                    <a:pos x="303" y="259"/>
                  </a:cxn>
                  <a:cxn ang="0">
                    <a:pos x="298" y="259"/>
                  </a:cxn>
                </a:cxnLst>
                <a:rect l="0" t="0" r="r" b="b"/>
                <a:pathLst>
                  <a:path w="332" h="259">
                    <a:moveTo>
                      <a:pt x="298" y="259"/>
                    </a:moveTo>
                    <a:lnTo>
                      <a:pt x="259" y="254"/>
                    </a:lnTo>
                    <a:lnTo>
                      <a:pt x="216" y="254"/>
                    </a:lnTo>
                    <a:lnTo>
                      <a:pt x="178" y="250"/>
                    </a:lnTo>
                    <a:lnTo>
                      <a:pt x="139" y="245"/>
                    </a:lnTo>
                    <a:lnTo>
                      <a:pt x="106" y="240"/>
                    </a:lnTo>
                    <a:lnTo>
                      <a:pt x="67" y="230"/>
                    </a:lnTo>
                    <a:lnTo>
                      <a:pt x="33" y="221"/>
                    </a:lnTo>
                    <a:lnTo>
                      <a:pt x="0" y="211"/>
                    </a:lnTo>
                    <a:lnTo>
                      <a:pt x="9" y="197"/>
                    </a:lnTo>
                    <a:lnTo>
                      <a:pt x="29" y="173"/>
                    </a:lnTo>
                    <a:lnTo>
                      <a:pt x="62" y="149"/>
                    </a:lnTo>
                    <a:lnTo>
                      <a:pt x="96" y="115"/>
                    </a:lnTo>
                    <a:lnTo>
                      <a:pt x="134" y="87"/>
                    </a:lnTo>
                    <a:lnTo>
                      <a:pt x="168" y="53"/>
                    </a:lnTo>
                    <a:lnTo>
                      <a:pt x="197" y="24"/>
                    </a:lnTo>
                    <a:lnTo>
                      <a:pt x="221" y="0"/>
                    </a:lnTo>
                    <a:lnTo>
                      <a:pt x="226" y="0"/>
                    </a:lnTo>
                    <a:lnTo>
                      <a:pt x="231" y="0"/>
                    </a:lnTo>
                    <a:lnTo>
                      <a:pt x="235" y="0"/>
                    </a:lnTo>
                    <a:lnTo>
                      <a:pt x="245" y="29"/>
                    </a:lnTo>
                    <a:lnTo>
                      <a:pt x="259" y="63"/>
                    </a:lnTo>
                    <a:lnTo>
                      <a:pt x="274" y="91"/>
                    </a:lnTo>
                    <a:lnTo>
                      <a:pt x="283" y="120"/>
                    </a:lnTo>
                    <a:lnTo>
                      <a:pt x="298" y="154"/>
                    </a:lnTo>
                    <a:lnTo>
                      <a:pt x="312" y="187"/>
                    </a:lnTo>
                    <a:lnTo>
                      <a:pt x="322" y="221"/>
                    </a:lnTo>
                    <a:lnTo>
                      <a:pt x="332" y="254"/>
                    </a:lnTo>
                    <a:lnTo>
                      <a:pt x="327" y="254"/>
                    </a:lnTo>
                    <a:lnTo>
                      <a:pt x="322" y="254"/>
                    </a:lnTo>
                    <a:lnTo>
                      <a:pt x="317" y="254"/>
                    </a:lnTo>
                    <a:lnTo>
                      <a:pt x="312" y="254"/>
                    </a:lnTo>
                    <a:lnTo>
                      <a:pt x="307" y="254"/>
                    </a:lnTo>
                    <a:lnTo>
                      <a:pt x="307" y="259"/>
                    </a:lnTo>
                    <a:lnTo>
                      <a:pt x="303" y="259"/>
                    </a:lnTo>
                    <a:lnTo>
                      <a:pt x="298" y="259"/>
                    </a:lnTo>
                    <a:close/>
                  </a:path>
                </a:pathLst>
              </a:custGeom>
              <a:solidFill>
                <a:srgbClr val="9E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2619" y="13279"/>
                <a:ext cx="890" cy="441"/>
              </a:xfrm>
              <a:custGeom>
                <a:avLst/>
                <a:gdLst/>
                <a:ahLst/>
                <a:cxnLst>
                  <a:cxn ang="0">
                    <a:pos x="5" y="38"/>
                  </a:cxn>
                  <a:cxn ang="0">
                    <a:pos x="10" y="38"/>
                  </a:cxn>
                  <a:cxn ang="0">
                    <a:pos x="15" y="38"/>
                  </a:cxn>
                  <a:cxn ang="0">
                    <a:pos x="20" y="38"/>
                  </a:cxn>
                  <a:cxn ang="0">
                    <a:pos x="58" y="72"/>
                  </a:cxn>
                  <a:cxn ang="0">
                    <a:pos x="135" y="120"/>
                  </a:cxn>
                  <a:cxn ang="0">
                    <a:pos x="207" y="144"/>
                  </a:cxn>
                  <a:cxn ang="0">
                    <a:pos x="299" y="158"/>
                  </a:cxn>
                  <a:cxn ang="0">
                    <a:pos x="361" y="196"/>
                  </a:cxn>
                  <a:cxn ang="0">
                    <a:pos x="385" y="239"/>
                  </a:cxn>
                  <a:cxn ang="0">
                    <a:pos x="424" y="268"/>
                  </a:cxn>
                  <a:cxn ang="0">
                    <a:pos x="472" y="278"/>
                  </a:cxn>
                  <a:cxn ang="0">
                    <a:pos x="520" y="273"/>
                  </a:cxn>
                  <a:cxn ang="0">
                    <a:pos x="563" y="254"/>
                  </a:cxn>
                  <a:cxn ang="0">
                    <a:pos x="606" y="215"/>
                  </a:cxn>
                  <a:cxn ang="0">
                    <a:pos x="635" y="167"/>
                  </a:cxn>
                  <a:cxn ang="0">
                    <a:pos x="693" y="124"/>
                  </a:cxn>
                  <a:cxn ang="0">
                    <a:pos x="765" y="86"/>
                  </a:cxn>
                  <a:cxn ang="0">
                    <a:pos x="823" y="43"/>
                  </a:cxn>
                  <a:cxn ang="0">
                    <a:pos x="871" y="9"/>
                  </a:cxn>
                  <a:cxn ang="0">
                    <a:pos x="890" y="52"/>
                  </a:cxn>
                  <a:cxn ang="0">
                    <a:pos x="876" y="144"/>
                  </a:cxn>
                  <a:cxn ang="0">
                    <a:pos x="842" y="225"/>
                  </a:cxn>
                  <a:cxn ang="0">
                    <a:pos x="794" y="292"/>
                  </a:cxn>
                  <a:cxn ang="0">
                    <a:pos x="736" y="350"/>
                  </a:cxn>
                  <a:cxn ang="0">
                    <a:pos x="669" y="393"/>
                  </a:cxn>
                  <a:cxn ang="0">
                    <a:pos x="597" y="422"/>
                  </a:cxn>
                  <a:cxn ang="0">
                    <a:pos x="515" y="436"/>
                  </a:cxn>
                  <a:cxn ang="0">
                    <a:pos x="433" y="441"/>
                  </a:cxn>
                  <a:cxn ang="0">
                    <a:pos x="351" y="426"/>
                  </a:cxn>
                  <a:cxn ang="0">
                    <a:pos x="275" y="402"/>
                  </a:cxn>
                  <a:cxn ang="0">
                    <a:pos x="202" y="369"/>
                  </a:cxn>
                  <a:cxn ang="0">
                    <a:pos x="135" y="316"/>
                  </a:cxn>
                  <a:cxn ang="0">
                    <a:pos x="82" y="254"/>
                  </a:cxn>
                  <a:cxn ang="0">
                    <a:pos x="39" y="177"/>
                  </a:cxn>
                  <a:cxn ang="0">
                    <a:pos x="10" y="86"/>
                  </a:cxn>
                </a:cxnLst>
                <a:rect l="0" t="0" r="r" b="b"/>
                <a:pathLst>
                  <a:path w="890" h="441">
                    <a:moveTo>
                      <a:pt x="0" y="33"/>
                    </a:moveTo>
                    <a:lnTo>
                      <a:pt x="5" y="38"/>
                    </a:lnTo>
                    <a:lnTo>
                      <a:pt x="10" y="38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43"/>
                    </a:lnTo>
                    <a:lnTo>
                      <a:pt x="58" y="72"/>
                    </a:lnTo>
                    <a:lnTo>
                      <a:pt x="97" y="100"/>
                    </a:lnTo>
                    <a:lnTo>
                      <a:pt x="135" y="120"/>
                    </a:lnTo>
                    <a:lnTo>
                      <a:pt x="169" y="134"/>
                    </a:lnTo>
                    <a:lnTo>
                      <a:pt x="207" y="144"/>
                    </a:lnTo>
                    <a:lnTo>
                      <a:pt x="250" y="153"/>
                    </a:lnTo>
                    <a:lnTo>
                      <a:pt x="299" y="158"/>
                    </a:lnTo>
                    <a:lnTo>
                      <a:pt x="351" y="163"/>
                    </a:lnTo>
                    <a:lnTo>
                      <a:pt x="361" y="196"/>
                    </a:lnTo>
                    <a:lnTo>
                      <a:pt x="371" y="220"/>
                    </a:lnTo>
                    <a:lnTo>
                      <a:pt x="385" y="239"/>
                    </a:lnTo>
                    <a:lnTo>
                      <a:pt x="404" y="259"/>
                    </a:lnTo>
                    <a:lnTo>
                      <a:pt x="424" y="268"/>
                    </a:lnTo>
                    <a:lnTo>
                      <a:pt x="448" y="278"/>
                    </a:lnTo>
                    <a:lnTo>
                      <a:pt x="472" y="278"/>
                    </a:lnTo>
                    <a:lnTo>
                      <a:pt x="496" y="278"/>
                    </a:lnTo>
                    <a:lnTo>
                      <a:pt x="520" y="273"/>
                    </a:lnTo>
                    <a:lnTo>
                      <a:pt x="544" y="268"/>
                    </a:lnTo>
                    <a:lnTo>
                      <a:pt x="563" y="254"/>
                    </a:lnTo>
                    <a:lnTo>
                      <a:pt x="587" y="235"/>
                    </a:lnTo>
                    <a:lnTo>
                      <a:pt x="606" y="215"/>
                    </a:lnTo>
                    <a:lnTo>
                      <a:pt x="621" y="191"/>
                    </a:lnTo>
                    <a:lnTo>
                      <a:pt x="635" y="167"/>
                    </a:lnTo>
                    <a:lnTo>
                      <a:pt x="645" y="134"/>
                    </a:lnTo>
                    <a:lnTo>
                      <a:pt x="693" y="124"/>
                    </a:lnTo>
                    <a:lnTo>
                      <a:pt x="731" y="110"/>
                    </a:lnTo>
                    <a:lnTo>
                      <a:pt x="765" y="86"/>
                    </a:lnTo>
                    <a:lnTo>
                      <a:pt x="799" y="67"/>
                    </a:lnTo>
                    <a:lnTo>
                      <a:pt x="823" y="43"/>
                    </a:lnTo>
                    <a:lnTo>
                      <a:pt x="847" y="24"/>
                    </a:lnTo>
                    <a:lnTo>
                      <a:pt x="871" y="9"/>
                    </a:lnTo>
                    <a:lnTo>
                      <a:pt x="890" y="0"/>
                    </a:lnTo>
                    <a:lnTo>
                      <a:pt x="890" y="52"/>
                    </a:lnTo>
                    <a:lnTo>
                      <a:pt x="885" y="100"/>
                    </a:lnTo>
                    <a:lnTo>
                      <a:pt x="876" y="144"/>
                    </a:lnTo>
                    <a:lnTo>
                      <a:pt x="861" y="187"/>
                    </a:lnTo>
                    <a:lnTo>
                      <a:pt x="842" y="225"/>
                    </a:lnTo>
                    <a:lnTo>
                      <a:pt x="823" y="263"/>
                    </a:lnTo>
                    <a:lnTo>
                      <a:pt x="794" y="292"/>
                    </a:lnTo>
                    <a:lnTo>
                      <a:pt x="770" y="321"/>
                    </a:lnTo>
                    <a:lnTo>
                      <a:pt x="736" y="350"/>
                    </a:lnTo>
                    <a:lnTo>
                      <a:pt x="703" y="374"/>
                    </a:lnTo>
                    <a:lnTo>
                      <a:pt x="669" y="393"/>
                    </a:lnTo>
                    <a:lnTo>
                      <a:pt x="635" y="407"/>
                    </a:lnTo>
                    <a:lnTo>
                      <a:pt x="597" y="422"/>
                    </a:lnTo>
                    <a:lnTo>
                      <a:pt x="553" y="431"/>
                    </a:lnTo>
                    <a:lnTo>
                      <a:pt x="515" y="436"/>
                    </a:lnTo>
                    <a:lnTo>
                      <a:pt x="476" y="441"/>
                    </a:lnTo>
                    <a:lnTo>
                      <a:pt x="433" y="441"/>
                    </a:lnTo>
                    <a:lnTo>
                      <a:pt x="395" y="436"/>
                    </a:lnTo>
                    <a:lnTo>
                      <a:pt x="351" y="426"/>
                    </a:lnTo>
                    <a:lnTo>
                      <a:pt x="313" y="417"/>
                    </a:lnTo>
                    <a:lnTo>
                      <a:pt x="275" y="402"/>
                    </a:lnTo>
                    <a:lnTo>
                      <a:pt x="236" y="388"/>
                    </a:lnTo>
                    <a:lnTo>
                      <a:pt x="202" y="369"/>
                    </a:lnTo>
                    <a:lnTo>
                      <a:pt x="169" y="345"/>
                    </a:lnTo>
                    <a:lnTo>
                      <a:pt x="135" y="316"/>
                    </a:lnTo>
                    <a:lnTo>
                      <a:pt x="106" y="287"/>
                    </a:lnTo>
                    <a:lnTo>
                      <a:pt x="82" y="254"/>
                    </a:lnTo>
                    <a:lnTo>
                      <a:pt x="58" y="215"/>
                    </a:lnTo>
                    <a:lnTo>
                      <a:pt x="39" y="177"/>
                    </a:lnTo>
                    <a:lnTo>
                      <a:pt x="24" y="134"/>
                    </a:lnTo>
                    <a:lnTo>
                      <a:pt x="10" y="8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9E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855" y="13423"/>
                <a:ext cx="259" cy="249"/>
              </a:xfrm>
              <a:custGeom>
                <a:avLst/>
                <a:gdLst/>
                <a:ahLst/>
                <a:cxnLst>
                  <a:cxn ang="0">
                    <a:pos x="9" y="249"/>
                  </a:cxn>
                  <a:cxn ang="0">
                    <a:pos x="4" y="244"/>
                  </a:cxn>
                  <a:cxn ang="0">
                    <a:pos x="4" y="239"/>
                  </a:cxn>
                  <a:cxn ang="0">
                    <a:pos x="0" y="239"/>
                  </a:cxn>
                  <a:cxn ang="0">
                    <a:pos x="0" y="234"/>
                  </a:cxn>
                  <a:cxn ang="0">
                    <a:pos x="0" y="234"/>
                  </a:cxn>
                  <a:cxn ang="0">
                    <a:pos x="0" y="230"/>
                  </a:cxn>
                  <a:cxn ang="0">
                    <a:pos x="0" y="225"/>
                  </a:cxn>
                  <a:cxn ang="0">
                    <a:pos x="0" y="215"/>
                  </a:cxn>
                  <a:cxn ang="0">
                    <a:pos x="28" y="196"/>
                  </a:cxn>
                  <a:cxn ang="0">
                    <a:pos x="62" y="167"/>
                  </a:cxn>
                  <a:cxn ang="0">
                    <a:pos x="101" y="134"/>
                  </a:cxn>
                  <a:cxn ang="0">
                    <a:pos x="144" y="95"/>
                  </a:cxn>
                  <a:cxn ang="0">
                    <a:pos x="178" y="62"/>
                  </a:cxn>
                  <a:cxn ang="0">
                    <a:pos x="211" y="33"/>
                  </a:cxn>
                  <a:cxn ang="0">
                    <a:pos x="240" y="9"/>
                  </a:cxn>
                  <a:cxn ang="0">
                    <a:pos x="259" y="0"/>
                  </a:cxn>
                  <a:cxn ang="0">
                    <a:pos x="240" y="28"/>
                  </a:cxn>
                  <a:cxn ang="0">
                    <a:pos x="216" y="67"/>
                  </a:cxn>
                  <a:cxn ang="0">
                    <a:pos x="182" y="105"/>
                  </a:cxn>
                  <a:cxn ang="0">
                    <a:pos x="149" y="148"/>
                  </a:cxn>
                  <a:cxn ang="0">
                    <a:pos x="110" y="186"/>
                  </a:cxn>
                  <a:cxn ang="0">
                    <a:pos x="72" y="220"/>
                  </a:cxn>
                  <a:cxn ang="0">
                    <a:pos x="53" y="230"/>
                  </a:cxn>
                  <a:cxn ang="0">
                    <a:pos x="38" y="239"/>
                  </a:cxn>
                  <a:cxn ang="0">
                    <a:pos x="24" y="244"/>
                  </a:cxn>
                  <a:cxn ang="0">
                    <a:pos x="9" y="249"/>
                  </a:cxn>
                </a:cxnLst>
                <a:rect l="0" t="0" r="r" b="b"/>
                <a:pathLst>
                  <a:path w="259" h="249">
                    <a:moveTo>
                      <a:pt x="9" y="249"/>
                    </a:moveTo>
                    <a:lnTo>
                      <a:pt x="4" y="244"/>
                    </a:lnTo>
                    <a:lnTo>
                      <a:pt x="4" y="239"/>
                    </a:lnTo>
                    <a:lnTo>
                      <a:pt x="0" y="239"/>
                    </a:lnTo>
                    <a:lnTo>
                      <a:pt x="0" y="234"/>
                    </a:lnTo>
                    <a:lnTo>
                      <a:pt x="0" y="230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28" y="196"/>
                    </a:lnTo>
                    <a:lnTo>
                      <a:pt x="62" y="167"/>
                    </a:lnTo>
                    <a:lnTo>
                      <a:pt x="101" y="134"/>
                    </a:lnTo>
                    <a:lnTo>
                      <a:pt x="144" y="95"/>
                    </a:lnTo>
                    <a:lnTo>
                      <a:pt x="178" y="62"/>
                    </a:lnTo>
                    <a:lnTo>
                      <a:pt x="211" y="33"/>
                    </a:lnTo>
                    <a:lnTo>
                      <a:pt x="240" y="9"/>
                    </a:lnTo>
                    <a:lnTo>
                      <a:pt x="259" y="0"/>
                    </a:lnTo>
                    <a:lnTo>
                      <a:pt x="240" y="28"/>
                    </a:lnTo>
                    <a:lnTo>
                      <a:pt x="216" y="67"/>
                    </a:lnTo>
                    <a:lnTo>
                      <a:pt x="182" y="105"/>
                    </a:lnTo>
                    <a:lnTo>
                      <a:pt x="149" y="148"/>
                    </a:lnTo>
                    <a:lnTo>
                      <a:pt x="110" y="186"/>
                    </a:lnTo>
                    <a:lnTo>
                      <a:pt x="72" y="220"/>
                    </a:lnTo>
                    <a:lnTo>
                      <a:pt x="53" y="230"/>
                    </a:lnTo>
                    <a:lnTo>
                      <a:pt x="38" y="239"/>
                    </a:lnTo>
                    <a:lnTo>
                      <a:pt x="24" y="244"/>
                    </a:lnTo>
                    <a:lnTo>
                      <a:pt x="9" y="249"/>
                    </a:lnTo>
                    <a:close/>
                  </a:path>
                </a:pathLst>
              </a:custGeom>
              <a:solidFill>
                <a:srgbClr val="3F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3009" y="13432"/>
                <a:ext cx="202" cy="10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4" y="10"/>
                  </a:cxn>
                  <a:cxn ang="0">
                    <a:pos x="48" y="5"/>
                  </a:cxn>
                  <a:cxn ang="0">
                    <a:pos x="77" y="5"/>
                  </a:cxn>
                  <a:cxn ang="0">
                    <a:pos x="101" y="5"/>
                  </a:cxn>
                  <a:cxn ang="0">
                    <a:pos x="130" y="5"/>
                  </a:cxn>
                  <a:cxn ang="0">
                    <a:pos x="154" y="5"/>
                  </a:cxn>
                  <a:cxn ang="0">
                    <a:pos x="178" y="5"/>
                  </a:cxn>
                  <a:cxn ang="0">
                    <a:pos x="202" y="0"/>
                  </a:cxn>
                  <a:cxn ang="0">
                    <a:pos x="202" y="24"/>
                  </a:cxn>
                  <a:cxn ang="0">
                    <a:pos x="197" y="48"/>
                  </a:cxn>
                  <a:cxn ang="0">
                    <a:pos x="183" y="62"/>
                  </a:cxn>
                  <a:cxn ang="0">
                    <a:pos x="168" y="77"/>
                  </a:cxn>
                  <a:cxn ang="0">
                    <a:pos x="154" y="86"/>
                  </a:cxn>
                  <a:cxn ang="0">
                    <a:pos x="135" y="96"/>
                  </a:cxn>
                  <a:cxn ang="0">
                    <a:pos x="115" y="101"/>
                  </a:cxn>
                  <a:cxn ang="0">
                    <a:pos x="96" y="106"/>
                  </a:cxn>
                  <a:cxn ang="0">
                    <a:pos x="77" y="101"/>
                  </a:cxn>
                  <a:cxn ang="0">
                    <a:pos x="58" y="96"/>
                  </a:cxn>
                  <a:cxn ang="0">
                    <a:pos x="43" y="91"/>
                  </a:cxn>
                  <a:cxn ang="0">
                    <a:pos x="29" y="82"/>
                  </a:cxn>
                  <a:cxn ang="0">
                    <a:pos x="14" y="67"/>
                  </a:cxn>
                  <a:cxn ang="0">
                    <a:pos x="5" y="48"/>
                  </a:cxn>
                  <a:cxn ang="0">
                    <a:pos x="0" y="29"/>
                  </a:cxn>
                  <a:cxn ang="0">
                    <a:pos x="0" y="10"/>
                  </a:cxn>
                </a:cxnLst>
                <a:rect l="0" t="0" r="r" b="b"/>
                <a:pathLst>
                  <a:path w="202" h="106">
                    <a:moveTo>
                      <a:pt x="0" y="10"/>
                    </a:moveTo>
                    <a:lnTo>
                      <a:pt x="24" y="10"/>
                    </a:lnTo>
                    <a:lnTo>
                      <a:pt x="48" y="5"/>
                    </a:lnTo>
                    <a:lnTo>
                      <a:pt x="77" y="5"/>
                    </a:lnTo>
                    <a:lnTo>
                      <a:pt x="101" y="5"/>
                    </a:lnTo>
                    <a:lnTo>
                      <a:pt x="130" y="5"/>
                    </a:lnTo>
                    <a:lnTo>
                      <a:pt x="154" y="5"/>
                    </a:lnTo>
                    <a:lnTo>
                      <a:pt x="178" y="5"/>
                    </a:lnTo>
                    <a:lnTo>
                      <a:pt x="202" y="0"/>
                    </a:lnTo>
                    <a:lnTo>
                      <a:pt x="202" y="24"/>
                    </a:lnTo>
                    <a:lnTo>
                      <a:pt x="197" y="48"/>
                    </a:lnTo>
                    <a:lnTo>
                      <a:pt x="183" y="62"/>
                    </a:lnTo>
                    <a:lnTo>
                      <a:pt x="168" y="77"/>
                    </a:lnTo>
                    <a:lnTo>
                      <a:pt x="154" y="86"/>
                    </a:lnTo>
                    <a:lnTo>
                      <a:pt x="135" y="96"/>
                    </a:lnTo>
                    <a:lnTo>
                      <a:pt x="115" y="101"/>
                    </a:lnTo>
                    <a:lnTo>
                      <a:pt x="96" y="106"/>
                    </a:lnTo>
                    <a:lnTo>
                      <a:pt x="77" y="101"/>
                    </a:lnTo>
                    <a:lnTo>
                      <a:pt x="58" y="96"/>
                    </a:lnTo>
                    <a:lnTo>
                      <a:pt x="43" y="91"/>
                    </a:lnTo>
                    <a:lnTo>
                      <a:pt x="29" y="82"/>
                    </a:lnTo>
                    <a:lnTo>
                      <a:pt x="14" y="67"/>
                    </a:lnTo>
                    <a:lnTo>
                      <a:pt x="5" y="48"/>
                    </a:lnTo>
                    <a:lnTo>
                      <a:pt x="0" y="2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2105" y="13307"/>
                <a:ext cx="221" cy="125"/>
              </a:xfrm>
              <a:custGeom>
                <a:avLst/>
                <a:gdLst/>
                <a:ahLst/>
                <a:cxnLst>
                  <a:cxn ang="0">
                    <a:pos x="163" y="125"/>
                  </a:cxn>
                  <a:cxn ang="0">
                    <a:pos x="139" y="125"/>
                  </a:cxn>
                  <a:cxn ang="0">
                    <a:pos x="115" y="125"/>
                  </a:cxn>
                  <a:cxn ang="0">
                    <a:pos x="86" y="120"/>
                  </a:cxn>
                  <a:cxn ang="0">
                    <a:pos x="62" y="120"/>
                  </a:cxn>
                  <a:cxn ang="0">
                    <a:pos x="38" y="116"/>
                  </a:cxn>
                  <a:cxn ang="0">
                    <a:pos x="19" y="106"/>
                  </a:cxn>
                  <a:cxn ang="0">
                    <a:pos x="10" y="101"/>
                  </a:cxn>
                  <a:cxn ang="0">
                    <a:pos x="5" y="92"/>
                  </a:cxn>
                  <a:cxn ang="0">
                    <a:pos x="0" y="82"/>
                  </a:cxn>
                  <a:cxn ang="0">
                    <a:pos x="0" y="72"/>
                  </a:cxn>
                  <a:cxn ang="0">
                    <a:pos x="14" y="63"/>
                  </a:cxn>
                  <a:cxn ang="0">
                    <a:pos x="29" y="48"/>
                  </a:cxn>
                  <a:cxn ang="0">
                    <a:pos x="43" y="34"/>
                  </a:cxn>
                  <a:cxn ang="0">
                    <a:pos x="58" y="24"/>
                  </a:cxn>
                  <a:cxn ang="0">
                    <a:pos x="72" y="15"/>
                  </a:cxn>
                  <a:cxn ang="0">
                    <a:pos x="86" y="5"/>
                  </a:cxn>
                  <a:cxn ang="0">
                    <a:pos x="101" y="0"/>
                  </a:cxn>
                  <a:cxn ang="0">
                    <a:pos x="125" y="0"/>
                  </a:cxn>
                  <a:cxn ang="0">
                    <a:pos x="139" y="15"/>
                  </a:cxn>
                  <a:cxn ang="0">
                    <a:pos x="154" y="34"/>
                  </a:cxn>
                  <a:cxn ang="0">
                    <a:pos x="163" y="48"/>
                  </a:cxn>
                  <a:cxn ang="0">
                    <a:pos x="178" y="63"/>
                  </a:cxn>
                  <a:cxn ang="0">
                    <a:pos x="192" y="77"/>
                  </a:cxn>
                  <a:cxn ang="0">
                    <a:pos x="202" y="92"/>
                  </a:cxn>
                  <a:cxn ang="0">
                    <a:pos x="211" y="101"/>
                  </a:cxn>
                  <a:cxn ang="0">
                    <a:pos x="221" y="111"/>
                  </a:cxn>
                  <a:cxn ang="0">
                    <a:pos x="221" y="111"/>
                  </a:cxn>
                  <a:cxn ang="0">
                    <a:pos x="216" y="116"/>
                  </a:cxn>
                  <a:cxn ang="0">
                    <a:pos x="216" y="116"/>
                  </a:cxn>
                  <a:cxn ang="0">
                    <a:pos x="216" y="116"/>
                  </a:cxn>
                  <a:cxn ang="0">
                    <a:pos x="216" y="116"/>
                  </a:cxn>
                  <a:cxn ang="0">
                    <a:pos x="216" y="116"/>
                  </a:cxn>
                  <a:cxn ang="0">
                    <a:pos x="216" y="120"/>
                  </a:cxn>
                  <a:cxn ang="0">
                    <a:pos x="216" y="120"/>
                  </a:cxn>
                  <a:cxn ang="0">
                    <a:pos x="207" y="120"/>
                  </a:cxn>
                  <a:cxn ang="0">
                    <a:pos x="202" y="120"/>
                  </a:cxn>
                  <a:cxn ang="0">
                    <a:pos x="197" y="120"/>
                  </a:cxn>
                  <a:cxn ang="0">
                    <a:pos x="187" y="120"/>
                  </a:cxn>
                  <a:cxn ang="0">
                    <a:pos x="183" y="120"/>
                  </a:cxn>
                  <a:cxn ang="0">
                    <a:pos x="173" y="125"/>
                  </a:cxn>
                  <a:cxn ang="0">
                    <a:pos x="168" y="125"/>
                  </a:cxn>
                  <a:cxn ang="0">
                    <a:pos x="163" y="125"/>
                  </a:cxn>
                </a:cxnLst>
                <a:rect l="0" t="0" r="r" b="b"/>
                <a:pathLst>
                  <a:path w="221" h="125">
                    <a:moveTo>
                      <a:pt x="163" y="125"/>
                    </a:moveTo>
                    <a:lnTo>
                      <a:pt x="139" y="125"/>
                    </a:lnTo>
                    <a:lnTo>
                      <a:pt x="115" y="125"/>
                    </a:lnTo>
                    <a:lnTo>
                      <a:pt x="86" y="120"/>
                    </a:lnTo>
                    <a:lnTo>
                      <a:pt x="62" y="120"/>
                    </a:lnTo>
                    <a:lnTo>
                      <a:pt x="38" y="116"/>
                    </a:lnTo>
                    <a:lnTo>
                      <a:pt x="19" y="106"/>
                    </a:lnTo>
                    <a:lnTo>
                      <a:pt x="10" y="101"/>
                    </a:lnTo>
                    <a:lnTo>
                      <a:pt x="5" y="92"/>
                    </a:lnTo>
                    <a:lnTo>
                      <a:pt x="0" y="82"/>
                    </a:lnTo>
                    <a:lnTo>
                      <a:pt x="0" y="72"/>
                    </a:lnTo>
                    <a:lnTo>
                      <a:pt x="14" y="63"/>
                    </a:lnTo>
                    <a:lnTo>
                      <a:pt x="29" y="48"/>
                    </a:lnTo>
                    <a:lnTo>
                      <a:pt x="43" y="34"/>
                    </a:lnTo>
                    <a:lnTo>
                      <a:pt x="58" y="24"/>
                    </a:lnTo>
                    <a:lnTo>
                      <a:pt x="72" y="15"/>
                    </a:lnTo>
                    <a:lnTo>
                      <a:pt x="86" y="5"/>
                    </a:lnTo>
                    <a:lnTo>
                      <a:pt x="101" y="0"/>
                    </a:lnTo>
                    <a:lnTo>
                      <a:pt x="125" y="0"/>
                    </a:lnTo>
                    <a:lnTo>
                      <a:pt x="139" y="15"/>
                    </a:lnTo>
                    <a:lnTo>
                      <a:pt x="154" y="34"/>
                    </a:lnTo>
                    <a:lnTo>
                      <a:pt x="163" y="48"/>
                    </a:lnTo>
                    <a:lnTo>
                      <a:pt x="178" y="63"/>
                    </a:lnTo>
                    <a:lnTo>
                      <a:pt x="192" y="77"/>
                    </a:lnTo>
                    <a:lnTo>
                      <a:pt x="202" y="92"/>
                    </a:lnTo>
                    <a:lnTo>
                      <a:pt x="211" y="101"/>
                    </a:lnTo>
                    <a:lnTo>
                      <a:pt x="221" y="111"/>
                    </a:lnTo>
                    <a:lnTo>
                      <a:pt x="216" y="116"/>
                    </a:lnTo>
                    <a:lnTo>
                      <a:pt x="216" y="120"/>
                    </a:lnTo>
                    <a:lnTo>
                      <a:pt x="207" y="120"/>
                    </a:lnTo>
                    <a:lnTo>
                      <a:pt x="202" y="120"/>
                    </a:lnTo>
                    <a:lnTo>
                      <a:pt x="197" y="120"/>
                    </a:lnTo>
                    <a:lnTo>
                      <a:pt x="187" y="120"/>
                    </a:lnTo>
                    <a:lnTo>
                      <a:pt x="183" y="120"/>
                    </a:lnTo>
                    <a:lnTo>
                      <a:pt x="173" y="125"/>
                    </a:lnTo>
                    <a:lnTo>
                      <a:pt x="168" y="125"/>
                    </a:lnTo>
                    <a:lnTo>
                      <a:pt x="163" y="125"/>
                    </a:lnTo>
                    <a:close/>
                  </a:path>
                </a:pathLst>
              </a:custGeom>
              <a:solidFill>
                <a:srgbClr val="3FB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2259" y="13082"/>
                <a:ext cx="327" cy="341"/>
              </a:xfrm>
              <a:custGeom>
                <a:avLst/>
                <a:gdLst/>
                <a:ahLst/>
                <a:cxnLst>
                  <a:cxn ang="0">
                    <a:pos x="134" y="341"/>
                  </a:cxn>
                  <a:cxn ang="0">
                    <a:pos x="115" y="321"/>
                  </a:cxn>
                  <a:cxn ang="0">
                    <a:pos x="96" y="302"/>
                  </a:cxn>
                  <a:cxn ang="0">
                    <a:pos x="72" y="283"/>
                  </a:cxn>
                  <a:cxn ang="0">
                    <a:pos x="53" y="259"/>
                  </a:cxn>
                  <a:cxn ang="0">
                    <a:pos x="33" y="240"/>
                  </a:cxn>
                  <a:cxn ang="0">
                    <a:pos x="14" y="216"/>
                  </a:cxn>
                  <a:cxn ang="0">
                    <a:pos x="5" y="197"/>
                  </a:cxn>
                  <a:cxn ang="0">
                    <a:pos x="0" y="177"/>
                  </a:cxn>
                  <a:cxn ang="0">
                    <a:pos x="24" y="158"/>
                  </a:cxn>
                  <a:cxn ang="0">
                    <a:pos x="53" y="134"/>
                  </a:cxn>
                  <a:cxn ang="0">
                    <a:pos x="91" y="106"/>
                  </a:cxn>
                  <a:cxn ang="0">
                    <a:pos x="130" y="77"/>
                  </a:cxn>
                  <a:cxn ang="0">
                    <a:pos x="173" y="48"/>
                  </a:cxn>
                  <a:cxn ang="0">
                    <a:pos x="207" y="24"/>
                  </a:cxn>
                  <a:cxn ang="0">
                    <a:pos x="240" y="5"/>
                  </a:cxn>
                  <a:cxn ang="0">
                    <a:pos x="264" y="0"/>
                  </a:cxn>
                  <a:cxn ang="0">
                    <a:pos x="269" y="14"/>
                  </a:cxn>
                  <a:cxn ang="0">
                    <a:pos x="279" y="48"/>
                  </a:cxn>
                  <a:cxn ang="0">
                    <a:pos x="288" y="96"/>
                  </a:cxn>
                  <a:cxn ang="0">
                    <a:pos x="298" y="149"/>
                  </a:cxn>
                  <a:cxn ang="0">
                    <a:pos x="308" y="201"/>
                  </a:cxn>
                  <a:cxn ang="0">
                    <a:pos x="317" y="254"/>
                  </a:cxn>
                  <a:cxn ang="0">
                    <a:pos x="322" y="297"/>
                  </a:cxn>
                  <a:cxn ang="0">
                    <a:pos x="327" y="326"/>
                  </a:cxn>
                  <a:cxn ang="0">
                    <a:pos x="308" y="331"/>
                  </a:cxn>
                  <a:cxn ang="0">
                    <a:pos x="288" y="331"/>
                  </a:cxn>
                  <a:cxn ang="0">
                    <a:pos x="269" y="331"/>
                  </a:cxn>
                  <a:cxn ang="0">
                    <a:pos x="255" y="336"/>
                  </a:cxn>
                  <a:cxn ang="0">
                    <a:pos x="231" y="336"/>
                  </a:cxn>
                  <a:cxn ang="0">
                    <a:pos x="207" y="336"/>
                  </a:cxn>
                  <a:cxn ang="0">
                    <a:pos x="173" y="336"/>
                  </a:cxn>
                  <a:cxn ang="0">
                    <a:pos x="134" y="341"/>
                  </a:cxn>
                </a:cxnLst>
                <a:rect l="0" t="0" r="r" b="b"/>
                <a:pathLst>
                  <a:path w="327" h="341">
                    <a:moveTo>
                      <a:pt x="134" y="341"/>
                    </a:moveTo>
                    <a:lnTo>
                      <a:pt x="115" y="321"/>
                    </a:lnTo>
                    <a:lnTo>
                      <a:pt x="96" y="302"/>
                    </a:lnTo>
                    <a:lnTo>
                      <a:pt x="72" y="283"/>
                    </a:lnTo>
                    <a:lnTo>
                      <a:pt x="53" y="259"/>
                    </a:lnTo>
                    <a:lnTo>
                      <a:pt x="33" y="240"/>
                    </a:lnTo>
                    <a:lnTo>
                      <a:pt x="14" y="216"/>
                    </a:lnTo>
                    <a:lnTo>
                      <a:pt x="5" y="197"/>
                    </a:lnTo>
                    <a:lnTo>
                      <a:pt x="0" y="177"/>
                    </a:lnTo>
                    <a:lnTo>
                      <a:pt x="24" y="158"/>
                    </a:lnTo>
                    <a:lnTo>
                      <a:pt x="53" y="134"/>
                    </a:lnTo>
                    <a:lnTo>
                      <a:pt x="91" y="106"/>
                    </a:lnTo>
                    <a:lnTo>
                      <a:pt x="130" y="77"/>
                    </a:lnTo>
                    <a:lnTo>
                      <a:pt x="173" y="48"/>
                    </a:lnTo>
                    <a:lnTo>
                      <a:pt x="207" y="24"/>
                    </a:lnTo>
                    <a:lnTo>
                      <a:pt x="240" y="5"/>
                    </a:lnTo>
                    <a:lnTo>
                      <a:pt x="264" y="0"/>
                    </a:lnTo>
                    <a:lnTo>
                      <a:pt x="269" y="14"/>
                    </a:lnTo>
                    <a:lnTo>
                      <a:pt x="279" y="48"/>
                    </a:lnTo>
                    <a:lnTo>
                      <a:pt x="288" y="96"/>
                    </a:lnTo>
                    <a:lnTo>
                      <a:pt x="298" y="149"/>
                    </a:lnTo>
                    <a:lnTo>
                      <a:pt x="308" y="201"/>
                    </a:lnTo>
                    <a:lnTo>
                      <a:pt x="317" y="254"/>
                    </a:lnTo>
                    <a:lnTo>
                      <a:pt x="322" y="297"/>
                    </a:lnTo>
                    <a:lnTo>
                      <a:pt x="327" y="326"/>
                    </a:lnTo>
                    <a:lnTo>
                      <a:pt x="308" y="331"/>
                    </a:lnTo>
                    <a:lnTo>
                      <a:pt x="288" y="331"/>
                    </a:lnTo>
                    <a:lnTo>
                      <a:pt x="269" y="331"/>
                    </a:lnTo>
                    <a:lnTo>
                      <a:pt x="255" y="336"/>
                    </a:lnTo>
                    <a:lnTo>
                      <a:pt x="231" y="336"/>
                    </a:lnTo>
                    <a:lnTo>
                      <a:pt x="207" y="336"/>
                    </a:lnTo>
                    <a:lnTo>
                      <a:pt x="173" y="336"/>
                    </a:lnTo>
                    <a:lnTo>
                      <a:pt x="134" y="341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1662" y="13240"/>
                <a:ext cx="279" cy="159"/>
              </a:xfrm>
              <a:custGeom>
                <a:avLst/>
                <a:gdLst/>
                <a:ahLst/>
                <a:cxnLst>
                  <a:cxn ang="0">
                    <a:pos x="255" y="159"/>
                  </a:cxn>
                  <a:cxn ang="0">
                    <a:pos x="207" y="144"/>
                  </a:cxn>
                  <a:cxn ang="0">
                    <a:pos x="169" y="135"/>
                  </a:cxn>
                  <a:cxn ang="0">
                    <a:pos x="140" y="125"/>
                  </a:cxn>
                  <a:cxn ang="0">
                    <a:pos x="116" y="120"/>
                  </a:cxn>
                  <a:cxn ang="0">
                    <a:pos x="92" y="111"/>
                  </a:cxn>
                  <a:cxn ang="0">
                    <a:pos x="68" y="106"/>
                  </a:cxn>
                  <a:cxn ang="0">
                    <a:pos x="39" y="96"/>
                  </a:cxn>
                  <a:cxn ang="0">
                    <a:pos x="5" y="82"/>
                  </a:cxn>
                  <a:cxn ang="0">
                    <a:pos x="0" y="82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3"/>
                  </a:cxn>
                  <a:cxn ang="0">
                    <a:pos x="44" y="24"/>
                  </a:cxn>
                  <a:cxn ang="0">
                    <a:pos x="77" y="5"/>
                  </a:cxn>
                  <a:cxn ang="0">
                    <a:pos x="92" y="0"/>
                  </a:cxn>
                  <a:cxn ang="0">
                    <a:pos x="106" y="0"/>
                  </a:cxn>
                  <a:cxn ang="0">
                    <a:pos x="116" y="5"/>
                  </a:cxn>
                  <a:cxn ang="0">
                    <a:pos x="130" y="10"/>
                  </a:cxn>
                  <a:cxn ang="0">
                    <a:pos x="154" y="34"/>
                  </a:cxn>
                  <a:cxn ang="0">
                    <a:pos x="183" y="63"/>
                  </a:cxn>
                  <a:cxn ang="0">
                    <a:pos x="227" y="101"/>
                  </a:cxn>
                  <a:cxn ang="0">
                    <a:pos x="279" y="139"/>
                  </a:cxn>
                  <a:cxn ang="0">
                    <a:pos x="279" y="139"/>
                  </a:cxn>
                  <a:cxn ang="0">
                    <a:pos x="279" y="144"/>
                  </a:cxn>
                  <a:cxn ang="0">
                    <a:pos x="279" y="144"/>
                  </a:cxn>
                  <a:cxn ang="0">
                    <a:pos x="279" y="144"/>
                  </a:cxn>
                  <a:cxn ang="0">
                    <a:pos x="279" y="149"/>
                  </a:cxn>
                  <a:cxn ang="0">
                    <a:pos x="279" y="149"/>
                  </a:cxn>
                  <a:cxn ang="0">
                    <a:pos x="279" y="154"/>
                  </a:cxn>
                  <a:cxn ang="0">
                    <a:pos x="279" y="154"/>
                  </a:cxn>
                  <a:cxn ang="0">
                    <a:pos x="279" y="154"/>
                  </a:cxn>
                  <a:cxn ang="0">
                    <a:pos x="275" y="154"/>
                  </a:cxn>
                  <a:cxn ang="0">
                    <a:pos x="270" y="154"/>
                  </a:cxn>
                  <a:cxn ang="0">
                    <a:pos x="270" y="154"/>
                  </a:cxn>
                  <a:cxn ang="0">
                    <a:pos x="265" y="159"/>
                  </a:cxn>
                  <a:cxn ang="0">
                    <a:pos x="260" y="159"/>
                  </a:cxn>
                  <a:cxn ang="0">
                    <a:pos x="255" y="159"/>
                  </a:cxn>
                  <a:cxn ang="0">
                    <a:pos x="255" y="159"/>
                  </a:cxn>
                </a:cxnLst>
                <a:rect l="0" t="0" r="r" b="b"/>
                <a:pathLst>
                  <a:path w="279" h="159">
                    <a:moveTo>
                      <a:pt x="255" y="159"/>
                    </a:moveTo>
                    <a:lnTo>
                      <a:pt x="207" y="144"/>
                    </a:lnTo>
                    <a:lnTo>
                      <a:pt x="169" y="135"/>
                    </a:lnTo>
                    <a:lnTo>
                      <a:pt x="140" y="125"/>
                    </a:lnTo>
                    <a:lnTo>
                      <a:pt x="116" y="120"/>
                    </a:lnTo>
                    <a:lnTo>
                      <a:pt x="92" y="111"/>
                    </a:lnTo>
                    <a:lnTo>
                      <a:pt x="68" y="106"/>
                    </a:lnTo>
                    <a:lnTo>
                      <a:pt x="39" y="96"/>
                    </a:lnTo>
                    <a:lnTo>
                      <a:pt x="5" y="82"/>
                    </a:lnTo>
                    <a:lnTo>
                      <a:pt x="0" y="82"/>
                    </a:lnTo>
                    <a:lnTo>
                      <a:pt x="0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44" y="24"/>
                    </a:lnTo>
                    <a:lnTo>
                      <a:pt x="77" y="5"/>
                    </a:lnTo>
                    <a:lnTo>
                      <a:pt x="92" y="0"/>
                    </a:lnTo>
                    <a:lnTo>
                      <a:pt x="106" y="0"/>
                    </a:lnTo>
                    <a:lnTo>
                      <a:pt x="116" y="5"/>
                    </a:lnTo>
                    <a:lnTo>
                      <a:pt x="130" y="10"/>
                    </a:lnTo>
                    <a:lnTo>
                      <a:pt x="154" y="34"/>
                    </a:lnTo>
                    <a:lnTo>
                      <a:pt x="183" y="63"/>
                    </a:lnTo>
                    <a:lnTo>
                      <a:pt x="227" y="101"/>
                    </a:lnTo>
                    <a:lnTo>
                      <a:pt x="279" y="139"/>
                    </a:lnTo>
                    <a:lnTo>
                      <a:pt x="279" y="144"/>
                    </a:lnTo>
                    <a:lnTo>
                      <a:pt x="279" y="149"/>
                    </a:lnTo>
                    <a:lnTo>
                      <a:pt x="279" y="154"/>
                    </a:lnTo>
                    <a:lnTo>
                      <a:pt x="275" y="154"/>
                    </a:lnTo>
                    <a:lnTo>
                      <a:pt x="270" y="154"/>
                    </a:lnTo>
                    <a:lnTo>
                      <a:pt x="265" y="159"/>
                    </a:lnTo>
                    <a:lnTo>
                      <a:pt x="260" y="159"/>
                    </a:lnTo>
                    <a:lnTo>
                      <a:pt x="255" y="159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581" y="12991"/>
                <a:ext cx="933" cy="408"/>
              </a:xfrm>
              <a:custGeom>
                <a:avLst/>
                <a:gdLst/>
                <a:ahLst/>
                <a:cxnLst>
                  <a:cxn ang="0">
                    <a:pos x="308" y="403"/>
                  </a:cxn>
                  <a:cxn ang="0">
                    <a:pos x="240" y="384"/>
                  </a:cxn>
                  <a:cxn ang="0">
                    <a:pos x="178" y="355"/>
                  </a:cxn>
                  <a:cxn ang="0">
                    <a:pos x="115" y="312"/>
                  </a:cxn>
                  <a:cxn ang="0">
                    <a:pos x="62" y="268"/>
                  </a:cxn>
                  <a:cxn ang="0">
                    <a:pos x="24" y="211"/>
                  </a:cxn>
                  <a:cxn ang="0">
                    <a:pos x="5" y="153"/>
                  </a:cxn>
                  <a:cxn ang="0">
                    <a:pos x="5" y="91"/>
                  </a:cxn>
                  <a:cxn ang="0">
                    <a:pos x="48" y="53"/>
                  </a:cxn>
                  <a:cxn ang="0">
                    <a:pos x="135" y="34"/>
                  </a:cxn>
                  <a:cxn ang="0">
                    <a:pos x="322" y="14"/>
                  </a:cxn>
                  <a:cxn ang="0">
                    <a:pos x="611" y="0"/>
                  </a:cxn>
                  <a:cxn ang="0">
                    <a:pos x="798" y="5"/>
                  </a:cxn>
                  <a:cxn ang="0">
                    <a:pos x="885" y="19"/>
                  </a:cxn>
                  <a:cxn ang="0">
                    <a:pos x="923" y="58"/>
                  </a:cxn>
                  <a:cxn ang="0">
                    <a:pos x="933" y="120"/>
                  </a:cxn>
                  <a:cxn ang="0">
                    <a:pos x="928" y="173"/>
                  </a:cxn>
                  <a:cxn ang="0">
                    <a:pos x="904" y="225"/>
                  </a:cxn>
                  <a:cxn ang="0">
                    <a:pos x="870" y="273"/>
                  </a:cxn>
                  <a:cxn ang="0">
                    <a:pos x="827" y="312"/>
                  </a:cxn>
                  <a:cxn ang="0">
                    <a:pos x="774" y="340"/>
                  </a:cxn>
                  <a:cxn ang="0">
                    <a:pos x="716" y="360"/>
                  </a:cxn>
                  <a:cxn ang="0">
                    <a:pos x="683" y="345"/>
                  </a:cxn>
                  <a:cxn ang="0">
                    <a:pos x="673" y="316"/>
                  </a:cxn>
                  <a:cxn ang="0">
                    <a:pos x="664" y="297"/>
                  </a:cxn>
                  <a:cxn ang="0">
                    <a:pos x="654" y="283"/>
                  </a:cxn>
                  <a:cxn ang="0">
                    <a:pos x="635" y="268"/>
                  </a:cxn>
                  <a:cxn ang="0">
                    <a:pos x="591" y="259"/>
                  </a:cxn>
                  <a:cxn ang="0">
                    <a:pos x="529" y="259"/>
                  </a:cxn>
                  <a:cxn ang="0">
                    <a:pos x="442" y="273"/>
                  </a:cxn>
                  <a:cxn ang="0">
                    <a:pos x="385" y="302"/>
                  </a:cxn>
                  <a:cxn ang="0">
                    <a:pos x="385" y="326"/>
                  </a:cxn>
                  <a:cxn ang="0">
                    <a:pos x="380" y="355"/>
                  </a:cxn>
                  <a:cxn ang="0">
                    <a:pos x="380" y="384"/>
                  </a:cxn>
                  <a:cxn ang="0">
                    <a:pos x="370" y="403"/>
                  </a:cxn>
                  <a:cxn ang="0">
                    <a:pos x="361" y="403"/>
                  </a:cxn>
                  <a:cxn ang="0">
                    <a:pos x="351" y="408"/>
                  </a:cxn>
                  <a:cxn ang="0">
                    <a:pos x="341" y="408"/>
                  </a:cxn>
                </a:cxnLst>
                <a:rect l="0" t="0" r="r" b="b"/>
                <a:pathLst>
                  <a:path w="933" h="408">
                    <a:moveTo>
                      <a:pt x="337" y="408"/>
                    </a:moveTo>
                    <a:lnTo>
                      <a:pt x="308" y="403"/>
                    </a:lnTo>
                    <a:lnTo>
                      <a:pt x="274" y="393"/>
                    </a:lnTo>
                    <a:lnTo>
                      <a:pt x="240" y="384"/>
                    </a:lnTo>
                    <a:lnTo>
                      <a:pt x="207" y="369"/>
                    </a:lnTo>
                    <a:lnTo>
                      <a:pt x="178" y="355"/>
                    </a:lnTo>
                    <a:lnTo>
                      <a:pt x="144" y="336"/>
                    </a:lnTo>
                    <a:lnTo>
                      <a:pt x="115" y="312"/>
                    </a:lnTo>
                    <a:lnTo>
                      <a:pt x="87" y="292"/>
                    </a:lnTo>
                    <a:lnTo>
                      <a:pt x="62" y="268"/>
                    </a:lnTo>
                    <a:lnTo>
                      <a:pt x="38" y="240"/>
                    </a:lnTo>
                    <a:lnTo>
                      <a:pt x="24" y="211"/>
                    </a:lnTo>
                    <a:lnTo>
                      <a:pt x="10" y="182"/>
                    </a:lnTo>
                    <a:lnTo>
                      <a:pt x="5" y="153"/>
                    </a:lnTo>
                    <a:lnTo>
                      <a:pt x="0" y="125"/>
                    </a:lnTo>
                    <a:lnTo>
                      <a:pt x="5" y="91"/>
                    </a:lnTo>
                    <a:lnTo>
                      <a:pt x="19" y="62"/>
                    </a:lnTo>
                    <a:lnTo>
                      <a:pt x="48" y="53"/>
                    </a:lnTo>
                    <a:lnTo>
                      <a:pt x="87" y="43"/>
                    </a:lnTo>
                    <a:lnTo>
                      <a:pt x="135" y="34"/>
                    </a:lnTo>
                    <a:lnTo>
                      <a:pt x="192" y="24"/>
                    </a:lnTo>
                    <a:lnTo>
                      <a:pt x="322" y="14"/>
                    </a:lnTo>
                    <a:lnTo>
                      <a:pt x="466" y="5"/>
                    </a:lnTo>
                    <a:lnTo>
                      <a:pt x="611" y="0"/>
                    </a:lnTo>
                    <a:lnTo>
                      <a:pt x="741" y="5"/>
                    </a:lnTo>
                    <a:lnTo>
                      <a:pt x="798" y="5"/>
                    </a:lnTo>
                    <a:lnTo>
                      <a:pt x="846" y="10"/>
                    </a:lnTo>
                    <a:lnTo>
                      <a:pt x="885" y="19"/>
                    </a:lnTo>
                    <a:lnTo>
                      <a:pt x="914" y="24"/>
                    </a:lnTo>
                    <a:lnTo>
                      <a:pt x="923" y="58"/>
                    </a:lnTo>
                    <a:lnTo>
                      <a:pt x="933" y="86"/>
                    </a:lnTo>
                    <a:lnTo>
                      <a:pt x="933" y="120"/>
                    </a:lnTo>
                    <a:lnTo>
                      <a:pt x="933" y="149"/>
                    </a:lnTo>
                    <a:lnTo>
                      <a:pt x="928" y="173"/>
                    </a:lnTo>
                    <a:lnTo>
                      <a:pt x="918" y="201"/>
                    </a:lnTo>
                    <a:lnTo>
                      <a:pt x="904" y="225"/>
                    </a:lnTo>
                    <a:lnTo>
                      <a:pt x="890" y="249"/>
                    </a:lnTo>
                    <a:lnTo>
                      <a:pt x="870" y="273"/>
                    </a:lnTo>
                    <a:lnTo>
                      <a:pt x="851" y="292"/>
                    </a:lnTo>
                    <a:lnTo>
                      <a:pt x="827" y="312"/>
                    </a:lnTo>
                    <a:lnTo>
                      <a:pt x="798" y="326"/>
                    </a:lnTo>
                    <a:lnTo>
                      <a:pt x="774" y="340"/>
                    </a:lnTo>
                    <a:lnTo>
                      <a:pt x="745" y="350"/>
                    </a:lnTo>
                    <a:lnTo>
                      <a:pt x="716" y="360"/>
                    </a:lnTo>
                    <a:lnTo>
                      <a:pt x="683" y="364"/>
                    </a:lnTo>
                    <a:lnTo>
                      <a:pt x="683" y="345"/>
                    </a:lnTo>
                    <a:lnTo>
                      <a:pt x="678" y="326"/>
                    </a:lnTo>
                    <a:lnTo>
                      <a:pt x="673" y="316"/>
                    </a:lnTo>
                    <a:lnTo>
                      <a:pt x="668" y="302"/>
                    </a:lnTo>
                    <a:lnTo>
                      <a:pt x="664" y="297"/>
                    </a:lnTo>
                    <a:lnTo>
                      <a:pt x="659" y="288"/>
                    </a:lnTo>
                    <a:lnTo>
                      <a:pt x="654" y="283"/>
                    </a:lnTo>
                    <a:lnTo>
                      <a:pt x="649" y="273"/>
                    </a:lnTo>
                    <a:lnTo>
                      <a:pt x="635" y="268"/>
                    </a:lnTo>
                    <a:lnTo>
                      <a:pt x="615" y="264"/>
                    </a:lnTo>
                    <a:lnTo>
                      <a:pt x="591" y="259"/>
                    </a:lnTo>
                    <a:lnTo>
                      <a:pt x="563" y="259"/>
                    </a:lnTo>
                    <a:lnTo>
                      <a:pt x="529" y="259"/>
                    </a:lnTo>
                    <a:lnTo>
                      <a:pt x="490" y="264"/>
                    </a:lnTo>
                    <a:lnTo>
                      <a:pt x="442" y="273"/>
                    </a:lnTo>
                    <a:lnTo>
                      <a:pt x="389" y="283"/>
                    </a:lnTo>
                    <a:lnTo>
                      <a:pt x="385" y="302"/>
                    </a:lnTo>
                    <a:lnTo>
                      <a:pt x="385" y="316"/>
                    </a:lnTo>
                    <a:lnTo>
                      <a:pt x="385" y="326"/>
                    </a:lnTo>
                    <a:lnTo>
                      <a:pt x="385" y="340"/>
                    </a:lnTo>
                    <a:lnTo>
                      <a:pt x="380" y="355"/>
                    </a:lnTo>
                    <a:lnTo>
                      <a:pt x="380" y="369"/>
                    </a:lnTo>
                    <a:lnTo>
                      <a:pt x="380" y="384"/>
                    </a:lnTo>
                    <a:lnTo>
                      <a:pt x="375" y="403"/>
                    </a:lnTo>
                    <a:lnTo>
                      <a:pt x="370" y="403"/>
                    </a:lnTo>
                    <a:lnTo>
                      <a:pt x="365" y="403"/>
                    </a:lnTo>
                    <a:lnTo>
                      <a:pt x="361" y="403"/>
                    </a:lnTo>
                    <a:lnTo>
                      <a:pt x="356" y="403"/>
                    </a:lnTo>
                    <a:lnTo>
                      <a:pt x="351" y="408"/>
                    </a:lnTo>
                    <a:lnTo>
                      <a:pt x="346" y="408"/>
                    </a:lnTo>
                    <a:lnTo>
                      <a:pt x="341" y="408"/>
                    </a:lnTo>
                    <a:lnTo>
                      <a:pt x="337" y="408"/>
                    </a:lnTo>
                    <a:close/>
                  </a:path>
                </a:pathLst>
              </a:custGeom>
              <a:solidFill>
                <a:srgbClr val="FF00B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3009" y="13379"/>
                <a:ext cx="154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38" y="0"/>
                  </a:cxn>
                  <a:cxn ang="0">
                    <a:pos x="58" y="0"/>
                  </a:cxn>
                  <a:cxn ang="0">
                    <a:pos x="77" y="0"/>
                  </a:cxn>
                  <a:cxn ang="0">
                    <a:pos x="96" y="0"/>
                  </a:cxn>
                  <a:cxn ang="0">
                    <a:pos x="115" y="0"/>
                  </a:cxn>
                  <a:cxn ang="0">
                    <a:pos x="135" y="0"/>
                  </a:cxn>
                  <a:cxn ang="0">
                    <a:pos x="154" y="0"/>
                  </a:cxn>
                  <a:cxn ang="0">
                    <a:pos x="139" y="5"/>
                  </a:cxn>
                  <a:cxn ang="0">
                    <a:pos x="120" y="10"/>
                  </a:cxn>
                  <a:cxn ang="0">
                    <a:pos x="101" y="15"/>
                  </a:cxn>
                  <a:cxn ang="0">
                    <a:pos x="77" y="15"/>
                  </a:cxn>
                  <a:cxn ang="0">
                    <a:pos x="58" y="15"/>
                  </a:cxn>
                  <a:cxn ang="0">
                    <a:pos x="34" y="15"/>
                  </a:cxn>
                  <a:cxn ang="0">
                    <a:pos x="19" y="15"/>
                  </a:cxn>
                  <a:cxn ang="0">
                    <a:pos x="0" y="15"/>
                  </a:cxn>
                </a:cxnLst>
                <a:rect l="0" t="0" r="r" b="b"/>
                <a:pathLst>
                  <a:path w="154"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8" y="0"/>
                    </a:lnTo>
                    <a:lnTo>
                      <a:pt x="77" y="0"/>
                    </a:lnTo>
                    <a:lnTo>
                      <a:pt x="96" y="0"/>
                    </a:lnTo>
                    <a:lnTo>
                      <a:pt x="115" y="0"/>
                    </a:lnTo>
                    <a:lnTo>
                      <a:pt x="135" y="0"/>
                    </a:lnTo>
                    <a:lnTo>
                      <a:pt x="154" y="0"/>
                    </a:lnTo>
                    <a:lnTo>
                      <a:pt x="139" y="5"/>
                    </a:lnTo>
                    <a:lnTo>
                      <a:pt x="120" y="10"/>
                    </a:lnTo>
                    <a:lnTo>
                      <a:pt x="101" y="15"/>
                    </a:lnTo>
                    <a:lnTo>
                      <a:pt x="77" y="15"/>
                    </a:lnTo>
                    <a:lnTo>
                      <a:pt x="58" y="15"/>
                    </a:lnTo>
                    <a:lnTo>
                      <a:pt x="34" y="15"/>
                    </a:lnTo>
                    <a:lnTo>
                      <a:pt x="19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B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023" y="13044"/>
                <a:ext cx="164" cy="307"/>
              </a:xfrm>
              <a:custGeom>
                <a:avLst/>
                <a:gdLst/>
                <a:ahLst/>
                <a:cxnLst>
                  <a:cxn ang="0">
                    <a:pos x="48" y="307"/>
                  </a:cxn>
                  <a:cxn ang="0">
                    <a:pos x="39" y="297"/>
                  </a:cxn>
                  <a:cxn ang="0">
                    <a:pos x="29" y="283"/>
                  </a:cxn>
                  <a:cxn ang="0">
                    <a:pos x="24" y="268"/>
                  </a:cxn>
                  <a:cxn ang="0">
                    <a:pos x="15" y="249"/>
                  </a:cxn>
                  <a:cxn ang="0">
                    <a:pos x="10" y="206"/>
                  </a:cxn>
                  <a:cxn ang="0">
                    <a:pos x="5" y="158"/>
                  </a:cxn>
                  <a:cxn ang="0">
                    <a:pos x="0" y="110"/>
                  </a:cxn>
                  <a:cxn ang="0">
                    <a:pos x="0" y="67"/>
                  </a:cxn>
                  <a:cxn ang="0">
                    <a:pos x="0" y="29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34" y="19"/>
                  </a:cxn>
                  <a:cxn ang="0">
                    <a:pos x="53" y="43"/>
                  </a:cxn>
                  <a:cxn ang="0">
                    <a:pos x="72" y="72"/>
                  </a:cxn>
                  <a:cxn ang="0">
                    <a:pos x="96" y="105"/>
                  </a:cxn>
                  <a:cxn ang="0">
                    <a:pos x="120" y="139"/>
                  </a:cxn>
                  <a:cxn ang="0">
                    <a:pos x="140" y="168"/>
                  </a:cxn>
                  <a:cxn ang="0">
                    <a:pos x="159" y="201"/>
                  </a:cxn>
                  <a:cxn ang="0">
                    <a:pos x="164" y="225"/>
                  </a:cxn>
                  <a:cxn ang="0">
                    <a:pos x="125" y="254"/>
                  </a:cxn>
                  <a:cxn ang="0">
                    <a:pos x="96" y="273"/>
                  </a:cxn>
                  <a:cxn ang="0">
                    <a:pos x="77" y="287"/>
                  </a:cxn>
                  <a:cxn ang="0">
                    <a:pos x="63" y="297"/>
                  </a:cxn>
                  <a:cxn ang="0">
                    <a:pos x="58" y="302"/>
                  </a:cxn>
                  <a:cxn ang="0">
                    <a:pos x="48" y="307"/>
                  </a:cxn>
                  <a:cxn ang="0">
                    <a:pos x="48" y="307"/>
                  </a:cxn>
                  <a:cxn ang="0">
                    <a:pos x="48" y="307"/>
                  </a:cxn>
                </a:cxnLst>
                <a:rect l="0" t="0" r="r" b="b"/>
                <a:pathLst>
                  <a:path w="164" h="307">
                    <a:moveTo>
                      <a:pt x="48" y="307"/>
                    </a:moveTo>
                    <a:lnTo>
                      <a:pt x="39" y="297"/>
                    </a:lnTo>
                    <a:lnTo>
                      <a:pt x="29" y="283"/>
                    </a:lnTo>
                    <a:lnTo>
                      <a:pt x="24" y="268"/>
                    </a:lnTo>
                    <a:lnTo>
                      <a:pt x="15" y="249"/>
                    </a:lnTo>
                    <a:lnTo>
                      <a:pt x="10" y="206"/>
                    </a:lnTo>
                    <a:lnTo>
                      <a:pt x="5" y="158"/>
                    </a:lnTo>
                    <a:lnTo>
                      <a:pt x="0" y="110"/>
                    </a:lnTo>
                    <a:lnTo>
                      <a:pt x="0" y="67"/>
                    </a:lnTo>
                    <a:lnTo>
                      <a:pt x="0" y="29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34" y="19"/>
                    </a:lnTo>
                    <a:lnTo>
                      <a:pt x="53" y="43"/>
                    </a:lnTo>
                    <a:lnTo>
                      <a:pt x="72" y="72"/>
                    </a:lnTo>
                    <a:lnTo>
                      <a:pt x="96" y="105"/>
                    </a:lnTo>
                    <a:lnTo>
                      <a:pt x="120" y="139"/>
                    </a:lnTo>
                    <a:lnTo>
                      <a:pt x="140" y="168"/>
                    </a:lnTo>
                    <a:lnTo>
                      <a:pt x="159" y="201"/>
                    </a:lnTo>
                    <a:lnTo>
                      <a:pt x="164" y="225"/>
                    </a:lnTo>
                    <a:lnTo>
                      <a:pt x="125" y="254"/>
                    </a:lnTo>
                    <a:lnTo>
                      <a:pt x="96" y="273"/>
                    </a:lnTo>
                    <a:lnTo>
                      <a:pt x="77" y="287"/>
                    </a:lnTo>
                    <a:lnTo>
                      <a:pt x="63" y="297"/>
                    </a:lnTo>
                    <a:lnTo>
                      <a:pt x="58" y="302"/>
                    </a:lnTo>
                    <a:lnTo>
                      <a:pt x="48" y="307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1778" y="12991"/>
                <a:ext cx="202" cy="355"/>
              </a:xfrm>
              <a:custGeom>
                <a:avLst/>
                <a:gdLst/>
                <a:ahLst/>
                <a:cxnLst>
                  <a:cxn ang="0">
                    <a:pos x="183" y="355"/>
                  </a:cxn>
                  <a:cxn ang="0">
                    <a:pos x="159" y="336"/>
                  </a:cxn>
                  <a:cxn ang="0">
                    <a:pos x="135" y="321"/>
                  </a:cxn>
                  <a:cxn ang="0">
                    <a:pos x="115" y="302"/>
                  </a:cxn>
                  <a:cxn ang="0">
                    <a:pos x="91" y="288"/>
                  </a:cxn>
                  <a:cxn ang="0">
                    <a:pos x="67" y="268"/>
                  </a:cxn>
                  <a:cxn ang="0">
                    <a:pos x="48" y="254"/>
                  </a:cxn>
                  <a:cxn ang="0">
                    <a:pos x="24" y="235"/>
                  </a:cxn>
                  <a:cxn ang="0">
                    <a:pos x="5" y="221"/>
                  </a:cxn>
                  <a:cxn ang="0">
                    <a:pos x="0" y="216"/>
                  </a:cxn>
                  <a:cxn ang="0">
                    <a:pos x="0" y="216"/>
                  </a:cxn>
                  <a:cxn ang="0">
                    <a:pos x="0" y="211"/>
                  </a:cxn>
                  <a:cxn ang="0">
                    <a:pos x="0" y="211"/>
                  </a:cxn>
                  <a:cxn ang="0">
                    <a:pos x="0" y="206"/>
                  </a:cxn>
                  <a:cxn ang="0">
                    <a:pos x="0" y="201"/>
                  </a:cxn>
                  <a:cxn ang="0">
                    <a:pos x="0" y="201"/>
                  </a:cxn>
                  <a:cxn ang="0">
                    <a:pos x="0" y="197"/>
                  </a:cxn>
                  <a:cxn ang="0">
                    <a:pos x="19" y="177"/>
                  </a:cxn>
                  <a:cxn ang="0">
                    <a:pos x="38" y="149"/>
                  </a:cxn>
                  <a:cxn ang="0">
                    <a:pos x="67" y="120"/>
                  </a:cxn>
                  <a:cxn ang="0">
                    <a:pos x="96" y="86"/>
                  </a:cxn>
                  <a:cxn ang="0">
                    <a:pos x="125" y="58"/>
                  </a:cxn>
                  <a:cxn ang="0">
                    <a:pos x="154" y="29"/>
                  </a:cxn>
                  <a:cxn ang="0">
                    <a:pos x="178" y="10"/>
                  </a:cxn>
                  <a:cxn ang="0">
                    <a:pos x="197" y="0"/>
                  </a:cxn>
                  <a:cxn ang="0">
                    <a:pos x="197" y="38"/>
                  </a:cxn>
                  <a:cxn ang="0">
                    <a:pos x="197" y="82"/>
                  </a:cxn>
                  <a:cxn ang="0">
                    <a:pos x="197" y="125"/>
                  </a:cxn>
                  <a:cxn ang="0">
                    <a:pos x="202" y="173"/>
                  </a:cxn>
                  <a:cxn ang="0">
                    <a:pos x="197" y="216"/>
                  </a:cxn>
                  <a:cxn ang="0">
                    <a:pos x="197" y="264"/>
                  </a:cxn>
                  <a:cxn ang="0">
                    <a:pos x="197" y="307"/>
                  </a:cxn>
                  <a:cxn ang="0">
                    <a:pos x="192" y="350"/>
                  </a:cxn>
                  <a:cxn ang="0">
                    <a:pos x="192" y="355"/>
                  </a:cxn>
                  <a:cxn ang="0">
                    <a:pos x="187" y="355"/>
                  </a:cxn>
                  <a:cxn ang="0">
                    <a:pos x="187" y="355"/>
                  </a:cxn>
                  <a:cxn ang="0">
                    <a:pos x="187" y="355"/>
                  </a:cxn>
                  <a:cxn ang="0">
                    <a:pos x="187" y="355"/>
                  </a:cxn>
                  <a:cxn ang="0">
                    <a:pos x="183" y="355"/>
                  </a:cxn>
                  <a:cxn ang="0">
                    <a:pos x="183" y="355"/>
                  </a:cxn>
                  <a:cxn ang="0">
                    <a:pos x="183" y="355"/>
                  </a:cxn>
                </a:cxnLst>
                <a:rect l="0" t="0" r="r" b="b"/>
                <a:pathLst>
                  <a:path w="202" h="355">
                    <a:moveTo>
                      <a:pt x="183" y="355"/>
                    </a:moveTo>
                    <a:lnTo>
                      <a:pt x="159" y="336"/>
                    </a:lnTo>
                    <a:lnTo>
                      <a:pt x="135" y="321"/>
                    </a:lnTo>
                    <a:lnTo>
                      <a:pt x="115" y="302"/>
                    </a:lnTo>
                    <a:lnTo>
                      <a:pt x="91" y="288"/>
                    </a:lnTo>
                    <a:lnTo>
                      <a:pt x="67" y="268"/>
                    </a:lnTo>
                    <a:lnTo>
                      <a:pt x="48" y="254"/>
                    </a:lnTo>
                    <a:lnTo>
                      <a:pt x="24" y="235"/>
                    </a:lnTo>
                    <a:lnTo>
                      <a:pt x="5" y="221"/>
                    </a:lnTo>
                    <a:lnTo>
                      <a:pt x="0" y="216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0" y="197"/>
                    </a:lnTo>
                    <a:lnTo>
                      <a:pt x="19" y="177"/>
                    </a:lnTo>
                    <a:lnTo>
                      <a:pt x="38" y="149"/>
                    </a:lnTo>
                    <a:lnTo>
                      <a:pt x="67" y="120"/>
                    </a:lnTo>
                    <a:lnTo>
                      <a:pt x="96" y="86"/>
                    </a:lnTo>
                    <a:lnTo>
                      <a:pt x="125" y="58"/>
                    </a:lnTo>
                    <a:lnTo>
                      <a:pt x="154" y="29"/>
                    </a:lnTo>
                    <a:lnTo>
                      <a:pt x="178" y="10"/>
                    </a:lnTo>
                    <a:lnTo>
                      <a:pt x="197" y="0"/>
                    </a:lnTo>
                    <a:lnTo>
                      <a:pt x="197" y="38"/>
                    </a:lnTo>
                    <a:lnTo>
                      <a:pt x="197" y="82"/>
                    </a:lnTo>
                    <a:lnTo>
                      <a:pt x="197" y="125"/>
                    </a:lnTo>
                    <a:lnTo>
                      <a:pt x="202" y="173"/>
                    </a:lnTo>
                    <a:lnTo>
                      <a:pt x="197" y="216"/>
                    </a:lnTo>
                    <a:lnTo>
                      <a:pt x="197" y="264"/>
                    </a:lnTo>
                    <a:lnTo>
                      <a:pt x="197" y="307"/>
                    </a:lnTo>
                    <a:lnTo>
                      <a:pt x="192" y="350"/>
                    </a:lnTo>
                    <a:lnTo>
                      <a:pt x="192" y="355"/>
                    </a:lnTo>
                    <a:lnTo>
                      <a:pt x="187" y="355"/>
                    </a:lnTo>
                    <a:lnTo>
                      <a:pt x="183" y="355"/>
                    </a:lnTo>
                    <a:close/>
                  </a:path>
                </a:pathLst>
              </a:custGeom>
              <a:solidFill>
                <a:srgbClr val="0002B7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999" y="13279"/>
                <a:ext cx="202" cy="62"/>
              </a:xfrm>
              <a:custGeom>
                <a:avLst/>
                <a:gdLst/>
                <a:ahLst/>
                <a:cxnLst>
                  <a:cxn ang="0">
                    <a:pos x="5" y="62"/>
                  </a:cxn>
                  <a:cxn ang="0">
                    <a:pos x="5" y="52"/>
                  </a:cxn>
                  <a:cxn ang="0">
                    <a:pos x="5" y="43"/>
                  </a:cxn>
                  <a:cxn ang="0">
                    <a:pos x="0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0" y="24"/>
                  </a:cxn>
                  <a:cxn ang="0">
                    <a:pos x="5" y="19"/>
                  </a:cxn>
                  <a:cxn ang="0">
                    <a:pos x="5" y="14"/>
                  </a:cxn>
                  <a:cxn ang="0">
                    <a:pos x="29" y="9"/>
                  </a:cxn>
                  <a:cxn ang="0">
                    <a:pos x="48" y="9"/>
                  </a:cxn>
                  <a:cxn ang="0">
                    <a:pos x="63" y="4"/>
                  </a:cxn>
                  <a:cxn ang="0">
                    <a:pos x="82" y="4"/>
                  </a:cxn>
                  <a:cxn ang="0">
                    <a:pos x="101" y="4"/>
                  </a:cxn>
                  <a:cxn ang="0">
                    <a:pos x="125" y="0"/>
                  </a:cxn>
                  <a:cxn ang="0">
                    <a:pos x="159" y="0"/>
                  </a:cxn>
                  <a:cxn ang="0">
                    <a:pos x="197" y="0"/>
                  </a:cxn>
                  <a:cxn ang="0">
                    <a:pos x="197" y="4"/>
                  </a:cxn>
                  <a:cxn ang="0">
                    <a:pos x="202" y="9"/>
                  </a:cxn>
                  <a:cxn ang="0">
                    <a:pos x="202" y="19"/>
                  </a:cxn>
                  <a:cxn ang="0">
                    <a:pos x="202" y="24"/>
                  </a:cxn>
                  <a:cxn ang="0">
                    <a:pos x="202" y="28"/>
                  </a:cxn>
                  <a:cxn ang="0">
                    <a:pos x="202" y="38"/>
                  </a:cxn>
                  <a:cxn ang="0">
                    <a:pos x="202" y="43"/>
                  </a:cxn>
                  <a:cxn ang="0">
                    <a:pos x="202" y="48"/>
                  </a:cxn>
                  <a:cxn ang="0">
                    <a:pos x="197" y="52"/>
                  </a:cxn>
                  <a:cxn ang="0">
                    <a:pos x="188" y="52"/>
                  </a:cxn>
                  <a:cxn ang="0">
                    <a:pos x="178" y="52"/>
                  </a:cxn>
                  <a:cxn ang="0">
                    <a:pos x="164" y="57"/>
                  </a:cxn>
                  <a:cxn ang="0">
                    <a:pos x="145" y="57"/>
                  </a:cxn>
                  <a:cxn ang="0">
                    <a:pos x="111" y="57"/>
                  </a:cxn>
                  <a:cxn ang="0">
                    <a:pos x="68" y="57"/>
                  </a:cxn>
                  <a:cxn ang="0">
                    <a:pos x="5" y="62"/>
                  </a:cxn>
                </a:cxnLst>
                <a:rect l="0" t="0" r="r" b="b"/>
                <a:pathLst>
                  <a:path w="202" h="62">
                    <a:moveTo>
                      <a:pt x="5" y="62"/>
                    </a:moveTo>
                    <a:lnTo>
                      <a:pt x="5" y="52"/>
                    </a:lnTo>
                    <a:lnTo>
                      <a:pt x="5" y="43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29" y="9"/>
                    </a:lnTo>
                    <a:lnTo>
                      <a:pt x="48" y="9"/>
                    </a:lnTo>
                    <a:lnTo>
                      <a:pt x="63" y="4"/>
                    </a:lnTo>
                    <a:lnTo>
                      <a:pt x="82" y="4"/>
                    </a:lnTo>
                    <a:lnTo>
                      <a:pt x="101" y="4"/>
                    </a:lnTo>
                    <a:lnTo>
                      <a:pt x="125" y="0"/>
                    </a:lnTo>
                    <a:lnTo>
                      <a:pt x="159" y="0"/>
                    </a:lnTo>
                    <a:lnTo>
                      <a:pt x="197" y="0"/>
                    </a:lnTo>
                    <a:lnTo>
                      <a:pt x="197" y="4"/>
                    </a:lnTo>
                    <a:lnTo>
                      <a:pt x="202" y="9"/>
                    </a:lnTo>
                    <a:lnTo>
                      <a:pt x="202" y="19"/>
                    </a:lnTo>
                    <a:lnTo>
                      <a:pt x="202" y="24"/>
                    </a:lnTo>
                    <a:lnTo>
                      <a:pt x="202" y="28"/>
                    </a:lnTo>
                    <a:lnTo>
                      <a:pt x="202" y="38"/>
                    </a:lnTo>
                    <a:lnTo>
                      <a:pt x="202" y="43"/>
                    </a:lnTo>
                    <a:lnTo>
                      <a:pt x="202" y="48"/>
                    </a:lnTo>
                    <a:lnTo>
                      <a:pt x="197" y="52"/>
                    </a:lnTo>
                    <a:lnTo>
                      <a:pt x="188" y="52"/>
                    </a:lnTo>
                    <a:lnTo>
                      <a:pt x="178" y="52"/>
                    </a:lnTo>
                    <a:lnTo>
                      <a:pt x="164" y="57"/>
                    </a:lnTo>
                    <a:lnTo>
                      <a:pt x="145" y="57"/>
                    </a:lnTo>
                    <a:lnTo>
                      <a:pt x="111" y="57"/>
                    </a:lnTo>
                    <a:lnTo>
                      <a:pt x="68" y="57"/>
                    </a:lnTo>
                    <a:lnTo>
                      <a:pt x="5" y="62"/>
                    </a:lnTo>
                    <a:close/>
                  </a:path>
                </a:pathLst>
              </a:cu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3317" y="12665"/>
                <a:ext cx="505" cy="666"/>
              </a:xfrm>
              <a:custGeom>
                <a:avLst/>
                <a:gdLst/>
                <a:ahLst/>
                <a:cxnLst>
                  <a:cxn ang="0">
                    <a:pos x="235" y="666"/>
                  </a:cxn>
                  <a:cxn ang="0">
                    <a:pos x="235" y="623"/>
                  </a:cxn>
                  <a:cxn ang="0">
                    <a:pos x="240" y="580"/>
                  </a:cxn>
                  <a:cxn ang="0">
                    <a:pos x="245" y="532"/>
                  </a:cxn>
                  <a:cxn ang="0">
                    <a:pos x="245" y="484"/>
                  </a:cxn>
                  <a:cxn ang="0">
                    <a:pos x="245" y="441"/>
                  </a:cxn>
                  <a:cxn ang="0">
                    <a:pos x="245" y="398"/>
                  </a:cxn>
                  <a:cxn ang="0">
                    <a:pos x="240" y="355"/>
                  </a:cxn>
                  <a:cxn ang="0">
                    <a:pos x="235" y="316"/>
                  </a:cxn>
                  <a:cxn ang="0">
                    <a:pos x="206" y="316"/>
                  </a:cxn>
                  <a:cxn ang="0">
                    <a:pos x="182" y="312"/>
                  </a:cxn>
                  <a:cxn ang="0">
                    <a:pos x="154" y="312"/>
                  </a:cxn>
                  <a:cxn ang="0">
                    <a:pos x="130" y="307"/>
                  </a:cxn>
                  <a:cxn ang="0">
                    <a:pos x="105" y="302"/>
                  </a:cxn>
                  <a:cxn ang="0">
                    <a:pos x="81" y="302"/>
                  </a:cxn>
                  <a:cxn ang="0">
                    <a:pos x="57" y="302"/>
                  </a:cxn>
                  <a:cxn ang="0">
                    <a:pos x="29" y="302"/>
                  </a:cxn>
                  <a:cxn ang="0">
                    <a:pos x="24" y="288"/>
                  </a:cxn>
                  <a:cxn ang="0">
                    <a:pos x="19" y="278"/>
                  </a:cxn>
                  <a:cxn ang="0">
                    <a:pos x="14" y="268"/>
                  </a:cxn>
                  <a:cxn ang="0">
                    <a:pos x="9" y="254"/>
                  </a:cxn>
                  <a:cxn ang="0">
                    <a:pos x="5" y="244"/>
                  </a:cxn>
                  <a:cxn ang="0">
                    <a:pos x="5" y="240"/>
                  </a:cxn>
                  <a:cxn ang="0">
                    <a:pos x="0" y="230"/>
                  </a:cxn>
                  <a:cxn ang="0">
                    <a:pos x="0" y="221"/>
                  </a:cxn>
                  <a:cxn ang="0">
                    <a:pos x="14" y="206"/>
                  </a:cxn>
                  <a:cxn ang="0">
                    <a:pos x="24" y="197"/>
                  </a:cxn>
                  <a:cxn ang="0">
                    <a:pos x="33" y="182"/>
                  </a:cxn>
                  <a:cxn ang="0">
                    <a:pos x="48" y="163"/>
                  </a:cxn>
                  <a:cxn ang="0">
                    <a:pos x="67" y="139"/>
                  </a:cxn>
                  <a:cxn ang="0">
                    <a:pos x="96" y="105"/>
                  </a:cxn>
                  <a:cxn ang="0">
                    <a:pos x="130" y="58"/>
                  </a:cxn>
                  <a:cxn ang="0">
                    <a:pos x="173" y="0"/>
                  </a:cxn>
                  <a:cxn ang="0">
                    <a:pos x="202" y="10"/>
                  </a:cxn>
                  <a:cxn ang="0">
                    <a:pos x="240" y="29"/>
                  </a:cxn>
                  <a:cxn ang="0">
                    <a:pos x="288" y="62"/>
                  </a:cxn>
                  <a:cxn ang="0">
                    <a:pos x="341" y="96"/>
                  </a:cxn>
                  <a:cxn ang="0">
                    <a:pos x="394" y="134"/>
                  </a:cxn>
                  <a:cxn ang="0">
                    <a:pos x="442" y="173"/>
                  </a:cxn>
                  <a:cxn ang="0">
                    <a:pos x="481" y="206"/>
                  </a:cxn>
                  <a:cxn ang="0">
                    <a:pos x="505" y="230"/>
                  </a:cxn>
                  <a:cxn ang="0">
                    <a:pos x="485" y="273"/>
                  </a:cxn>
                  <a:cxn ang="0">
                    <a:pos x="461" y="336"/>
                  </a:cxn>
                  <a:cxn ang="0">
                    <a:pos x="428" y="403"/>
                  </a:cxn>
                  <a:cxn ang="0">
                    <a:pos x="394" y="470"/>
                  </a:cxn>
                  <a:cxn ang="0">
                    <a:pos x="351" y="537"/>
                  </a:cxn>
                  <a:cxn ang="0">
                    <a:pos x="312" y="594"/>
                  </a:cxn>
                  <a:cxn ang="0">
                    <a:pos x="293" y="618"/>
                  </a:cxn>
                  <a:cxn ang="0">
                    <a:pos x="274" y="642"/>
                  </a:cxn>
                  <a:cxn ang="0">
                    <a:pos x="255" y="657"/>
                  </a:cxn>
                  <a:cxn ang="0">
                    <a:pos x="235" y="666"/>
                  </a:cxn>
                </a:cxnLst>
                <a:rect l="0" t="0" r="r" b="b"/>
                <a:pathLst>
                  <a:path w="505" h="666">
                    <a:moveTo>
                      <a:pt x="235" y="666"/>
                    </a:moveTo>
                    <a:lnTo>
                      <a:pt x="235" y="623"/>
                    </a:lnTo>
                    <a:lnTo>
                      <a:pt x="240" y="580"/>
                    </a:lnTo>
                    <a:lnTo>
                      <a:pt x="245" y="532"/>
                    </a:lnTo>
                    <a:lnTo>
                      <a:pt x="245" y="484"/>
                    </a:lnTo>
                    <a:lnTo>
                      <a:pt x="245" y="441"/>
                    </a:lnTo>
                    <a:lnTo>
                      <a:pt x="245" y="398"/>
                    </a:lnTo>
                    <a:lnTo>
                      <a:pt x="240" y="355"/>
                    </a:lnTo>
                    <a:lnTo>
                      <a:pt x="235" y="316"/>
                    </a:lnTo>
                    <a:lnTo>
                      <a:pt x="206" y="316"/>
                    </a:lnTo>
                    <a:lnTo>
                      <a:pt x="182" y="312"/>
                    </a:lnTo>
                    <a:lnTo>
                      <a:pt x="154" y="312"/>
                    </a:lnTo>
                    <a:lnTo>
                      <a:pt x="130" y="307"/>
                    </a:lnTo>
                    <a:lnTo>
                      <a:pt x="105" y="302"/>
                    </a:lnTo>
                    <a:lnTo>
                      <a:pt x="81" y="302"/>
                    </a:lnTo>
                    <a:lnTo>
                      <a:pt x="57" y="302"/>
                    </a:lnTo>
                    <a:lnTo>
                      <a:pt x="29" y="302"/>
                    </a:lnTo>
                    <a:lnTo>
                      <a:pt x="24" y="288"/>
                    </a:lnTo>
                    <a:lnTo>
                      <a:pt x="19" y="278"/>
                    </a:lnTo>
                    <a:lnTo>
                      <a:pt x="14" y="268"/>
                    </a:lnTo>
                    <a:lnTo>
                      <a:pt x="9" y="254"/>
                    </a:lnTo>
                    <a:lnTo>
                      <a:pt x="5" y="244"/>
                    </a:lnTo>
                    <a:lnTo>
                      <a:pt x="5" y="240"/>
                    </a:lnTo>
                    <a:lnTo>
                      <a:pt x="0" y="230"/>
                    </a:lnTo>
                    <a:lnTo>
                      <a:pt x="0" y="221"/>
                    </a:lnTo>
                    <a:lnTo>
                      <a:pt x="14" y="206"/>
                    </a:lnTo>
                    <a:lnTo>
                      <a:pt x="24" y="197"/>
                    </a:lnTo>
                    <a:lnTo>
                      <a:pt x="33" y="182"/>
                    </a:lnTo>
                    <a:lnTo>
                      <a:pt x="48" y="163"/>
                    </a:lnTo>
                    <a:lnTo>
                      <a:pt x="67" y="139"/>
                    </a:lnTo>
                    <a:lnTo>
                      <a:pt x="96" y="105"/>
                    </a:lnTo>
                    <a:lnTo>
                      <a:pt x="130" y="58"/>
                    </a:lnTo>
                    <a:lnTo>
                      <a:pt x="173" y="0"/>
                    </a:lnTo>
                    <a:lnTo>
                      <a:pt x="202" y="10"/>
                    </a:lnTo>
                    <a:lnTo>
                      <a:pt x="240" y="29"/>
                    </a:lnTo>
                    <a:lnTo>
                      <a:pt x="288" y="62"/>
                    </a:lnTo>
                    <a:lnTo>
                      <a:pt x="341" y="96"/>
                    </a:lnTo>
                    <a:lnTo>
                      <a:pt x="394" y="134"/>
                    </a:lnTo>
                    <a:lnTo>
                      <a:pt x="442" y="173"/>
                    </a:lnTo>
                    <a:lnTo>
                      <a:pt x="481" y="206"/>
                    </a:lnTo>
                    <a:lnTo>
                      <a:pt x="505" y="230"/>
                    </a:lnTo>
                    <a:lnTo>
                      <a:pt x="485" y="273"/>
                    </a:lnTo>
                    <a:lnTo>
                      <a:pt x="461" y="336"/>
                    </a:lnTo>
                    <a:lnTo>
                      <a:pt x="428" y="403"/>
                    </a:lnTo>
                    <a:lnTo>
                      <a:pt x="394" y="470"/>
                    </a:lnTo>
                    <a:lnTo>
                      <a:pt x="351" y="537"/>
                    </a:lnTo>
                    <a:lnTo>
                      <a:pt x="312" y="594"/>
                    </a:lnTo>
                    <a:lnTo>
                      <a:pt x="293" y="618"/>
                    </a:lnTo>
                    <a:lnTo>
                      <a:pt x="274" y="642"/>
                    </a:lnTo>
                    <a:lnTo>
                      <a:pt x="255" y="657"/>
                    </a:lnTo>
                    <a:lnTo>
                      <a:pt x="235" y="666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1297" y="12967"/>
                <a:ext cx="404" cy="336"/>
              </a:xfrm>
              <a:custGeom>
                <a:avLst/>
                <a:gdLst/>
                <a:ahLst/>
                <a:cxnLst>
                  <a:cxn ang="0">
                    <a:pos x="303" y="336"/>
                  </a:cxn>
                  <a:cxn ang="0">
                    <a:pos x="260" y="321"/>
                  </a:cxn>
                  <a:cxn ang="0">
                    <a:pos x="221" y="307"/>
                  </a:cxn>
                  <a:cxn ang="0">
                    <a:pos x="183" y="288"/>
                  </a:cxn>
                  <a:cxn ang="0">
                    <a:pos x="144" y="269"/>
                  </a:cxn>
                  <a:cxn ang="0">
                    <a:pos x="111" y="249"/>
                  </a:cxn>
                  <a:cxn ang="0">
                    <a:pos x="72" y="235"/>
                  </a:cxn>
                  <a:cxn ang="0">
                    <a:pos x="38" y="216"/>
                  </a:cxn>
                  <a:cxn ang="0">
                    <a:pos x="5" y="201"/>
                  </a:cxn>
                  <a:cxn ang="0">
                    <a:pos x="5" y="197"/>
                  </a:cxn>
                  <a:cxn ang="0">
                    <a:pos x="0" y="197"/>
                  </a:cxn>
                  <a:cxn ang="0">
                    <a:pos x="0" y="192"/>
                  </a:cxn>
                  <a:cxn ang="0">
                    <a:pos x="0" y="192"/>
                  </a:cxn>
                  <a:cxn ang="0">
                    <a:pos x="0" y="192"/>
                  </a:cxn>
                  <a:cxn ang="0">
                    <a:pos x="0" y="187"/>
                  </a:cxn>
                  <a:cxn ang="0">
                    <a:pos x="0" y="187"/>
                  </a:cxn>
                  <a:cxn ang="0">
                    <a:pos x="0" y="182"/>
                  </a:cxn>
                  <a:cxn ang="0">
                    <a:pos x="19" y="158"/>
                  </a:cxn>
                  <a:cxn ang="0">
                    <a:pos x="38" y="134"/>
                  </a:cxn>
                  <a:cxn ang="0">
                    <a:pos x="63" y="106"/>
                  </a:cxn>
                  <a:cxn ang="0">
                    <a:pos x="87" y="77"/>
                  </a:cxn>
                  <a:cxn ang="0">
                    <a:pos x="106" y="53"/>
                  </a:cxn>
                  <a:cxn ang="0">
                    <a:pos x="130" y="29"/>
                  </a:cxn>
                  <a:cxn ang="0">
                    <a:pos x="154" y="10"/>
                  </a:cxn>
                  <a:cxn ang="0">
                    <a:pos x="183" y="0"/>
                  </a:cxn>
                  <a:cxn ang="0">
                    <a:pos x="202" y="19"/>
                  </a:cxn>
                  <a:cxn ang="0">
                    <a:pos x="231" y="43"/>
                  </a:cxn>
                  <a:cxn ang="0">
                    <a:pos x="265" y="77"/>
                  </a:cxn>
                  <a:cxn ang="0">
                    <a:pos x="303" y="110"/>
                  </a:cxn>
                  <a:cxn ang="0">
                    <a:pos x="341" y="149"/>
                  </a:cxn>
                  <a:cxn ang="0">
                    <a:pos x="370" y="182"/>
                  </a:cxn>
                  <a:cxn ang="0">
                    <a:pos x="394" y="216"/>
                  </a:cxn>
                  <a:cxn ang="0">
                    <a:pos x="404" y="240"/>
                  </a:cxn>
                  <a:cxn ang="0">
                    <a:pos x="394" y="254"/>
                  </a:cxn>
                  <a:cxn ang="0">
                    <a:pos x="380" y="269"/>
                  </a:cxn>
                  <a:cxn ang="0">
                    <a:pos x="370" y="283"/>
                  </a:cxn>
                  <a:cxn ang="0">
                    <a:pos x="356" y="297"/>
                  </a:cxn>
                  <a:cxn ang="0">
                    <a:pos x="346" y="312"/>
                  </a:cxn>
                  <a:cxn ang="0">
                    <a:pos x="332" y="321"/>
                  </a:cxn>
                  <a:cxn ang="0">
                    <a:pos x="317" y="331"/>
                  </a:cxn>
                  <a:cxn ang="0">
                    <a:pos x="303" y="336"/>
                  </a:cxn>
                </a:cxnLst>
                <a:rect l="0" t="0" r="r" b="b"/>
                <a:pathLst>
                  <a:path w="404" h="336">
                    <a:moveTo>
                      <a:pt x="303" y="336"/>
                    </a:moveTo>
                    <a:lnTo>
                      <a:pt x="260" y="321"/>
                    </a:lnTo>
                    <a:lnTo>
                      <a:pt x="221" y="307"/>
                    </a:lnTo>
                    <a:lnTo>
                      <a:pt x="183" y="288"/>
                    </a:lnTo>
                    <a:lnTo>
                      <a:pt x="144" y="269"/>
                    </a:lnTo>
                    <a:lnTo>
                      <a:pt x="111" y="249"/>
                    </a:lnTo>
                    <a:lnTo>
                      <a:pt x="72" y="235"/>
                    </a:lnTo>
                    <a:lnTo>
                      <a:pt x="38" y="216"/>
                    </a:lnTo>
                    <a:lnTo>
                      <a:pt x="5" y="201"/>
                    </a:lnTo>
                    <a:lnTo>
                      <a:pt x="5" y="197"/>
                    </a:lnTo>
                    <a:lnTo>
                      <a:pt x="0" y="197"/>
                    </a:lnTo>
                    <a:lnTo>
                      <a:pt x="0" y="192"/>
                    </a:lnTo>
                    <a:lnTo>
                      <a:pt x="0" y="187"/>
                    </a:lnTo>
                    <a:lnTo>
                      <a:pt x="0" y="182"/>
                    </a:lnTo>
                    <a:lnTo>
                      <a:pt x="19" y="158"/>
                    </a:lnTo>
                    <a:lnTo>
                      <a:pt x="38" y="134"/>
                    </a:lnTo>
                    <a:lnTo>
                      <a:pt x="63" y="106"/>
                    </a:lnTo>
                    <a:lnTo>
                      <a:pt x="87" y="77"/>
                    </a:lnTo>
                    <a:lnTo>
                      <a:pt x="106" y="53"/>
                    </a:lnTo>
                    <a:lnTo>
                      <a:pt x="130" y="29"/>
                    </a:lnTo>
                    <a:lnTo>
                      <a:pt x="154" y="10"/>
                    </a:lnTo>
                    <a:lnTo>
                      <a:pt x="183" y="0"/>
                    </a:lnTo>
                    <a:lnTo>
                      <a:pt x="202" y="19"/>
                    </a:lnTo>
                    <a:lnTo>
                      <a:pt x="231" y="43"/>
                    </a:lnTo>
                    <a:lnTo>
                      <a:pt x="265" y="77"/>
                    </a:lnTo>
                    <a:lnTo>
                      <a:pt x="303" y="110"/>
                    </a:lnTo>
                    <a:lnTo>
                      <a:pt x="341" y="149"/>
                    </a:lnTo>
                    <a:lnTo>
                      <a:pt x="370" y="182"/>
                    </a:lnTo>
                    <a:lnTo>
                      <a:pt x="394" y="216"/>
                    </a:lnTo>
                    <a:lnTo>
                      <a:pt x="404" y="240"/>
                    </a:lnTo>
                    <a:lnTo>
                      <a:pt x="394" y="254"/>
                    </a:lnTo>
                    <a:lnTo>
                      <a:pt x="380" y="269"/>
                    </a:lnTo>
                    <a:lnTo>
                      <a:pt x="370" y="283"/>
                    </a:lnTo>
                    <a:lnTo>
                      <a:pt x="356" y="297"/>
                    </a:lnTo>
                    <a:lnTo>
                      <a:pt x="346" y="312"/>
                    </a:lnTo>
                    <a:lnTo>
                      <a:pt x="332" y="321"/>
                    </a:lnTo>
                    <a:lnTo>
                      <a:pt x="317" y="331"/>
                    </a:lnTo>
                    <a:lnTo>
                      <a:pt x="303" y="336"/>
                    </a:lnTo>
                    <a:close/>
                  </a:path>
                </a:pathLst>
              </a:custGeom>
              <a:solidFill>
                <a:srgbClr val="0002B7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3658" y="12924"/>
                <a:ext cx="467" cy="359"/>
              </a:xfrm>
              <a:custGeom>
                <a:avLst/>
                <a:gdLst/>
                <a:ahLst/>
                <a:cxnLst>
                  <a:cxn ang="0">
                    <a:pos x="0" y="359"/>
                  </a:cxn>
                  <a:cxn ang="0">
                    <a:pos x="15" y="321"/>
                  </a:cxn>
                  <a:cxn ang="0">
                    <a:pos x="34" y="278"/>
                  </a:cxn>
                  <a:cxn ang="0">
                    <a:pos x="58" y="225"/>
                  </a:cxn>
                  <a:cxn ang="0">
                    <a:pos x="87" y="177"/>
                  </a:cxn>
                  <a:cxn ang="0">
                    <a:pos x="120" y="125"/>
                  </a:cxn>
                  <a:cxn ang="0">
                    <a:pos x="144" y="77"/>
                  </a:cxn>
                  <a:cxn ang="0">
                    <a:pos x="173" y="33"/>
                  </a:cxn>
                  <a:cxn ang="0">
                    <a:pos x="188" y="0"/>
                  </a:cxn>
                  <a:cxn ang="0">
                    <a:pos x="221" y="9"/>
                  </a:cxn>
                  <a:cxn ang="0">
                    <a:pos x="255" y="24"/>
                  </a:cxn>
                  <a:cxn ang="0">
                    <a:pos x="289" y="43"/>
                  </a:cxn>
                  <a:cxn ang="0">
                    <a:pos x="322" y="67"/>
                  </a:cxn>
                  <a:cxn ang="0">
                    <a:pos x="356" y="91"/>
                  </a:cxn>
                  <a:cxn ang="0">
                    <a:pos x="390" y="120"/>
                  </a:cxn>
                  <a:cxn ang="0">
                    <a:pos x="423" y="144"/>
                  </a:cxn>
                  <a:cxn ang="0">
                    <a:pos x="462" y="163"/>
                  </a:cxn>
                  <a:cxn ang="0">
                    <a:pos x="462" y="168"/>
                  </a:cxn>
                  <a:cxn ang="0">
                    <a:pos x="462" y="168"/>
                  </a:cxn>
                  <a:cxn ang="0">
                    <a:pos x="462" y="168"/>
                  </a:cxn>
                  <a:cxn ang="0">
                    <a:pos x="462" y="172"/>
                  </a:cxn>
                  <a:cxn ang="0">
                    <a:pos x="462" y="172"/>
                  </a:cxn>
                  <a:cxn ang="0">
                    <a:pos x="467" y="172"/>
                  </a:cxn>
                  <a:cxn ang="0">
                    <a:pos x="467" y="177"/>
                  </a:cxn>
                  <a:cxn ang="0">
                    <a:pos x="467" y="177"/>
                  </a:cxn>
                  <a:cxn ang="0">
                    <a:pos x="409" y="211"/>
                  </a:cxn>
                  <a:cxn ang="0">
                    <a:pos x="356" y="235"/>
                  </a:cxn>
                  <a:cxn ang="0">
                    <a:pos x="298" y="264"/>
                  </a:cxn>
                  <a:cxn ang="0">
                    <a:pos x="241" y="288"/>
                  </a:cxn>
                  <a:cxn ang="0">
                    <a:pos x="183" y="312"/>
                  </a:cxn>
                  <a:cxn ang="0">
                    <a:pos x="120" y="331"/>
                  </a:cxn>
                  <a:cxn ang="0">
                    <a:pos x="63" y="350"/>
                  </a:cxn>
                  <a:cxn ang="0">
                    <a:pos x="0" y="359"/>
                  </a:cxn>
                </a:cxnLst>
                <a:rect l="0" t="0" r="r" b="b"/>
                <a:pathLst>
                  <a:path w="467" h="359">
                    <a:moveTo>
                      <a:pt x="0" y="359"/>
                    </a:moveTo>
                    <a:lnTo>
                      <a:pt x="15" y="321"/>
                    </a:lnTo>
                    <a:lnTo>
                      <a:pt x="34" y="278"/>
                    </a:lnTo>
                    <a:lnTo>
                      <a:pt x="58" y="225"/>
                    </a:lnTo>
                    <a:lnTo>
                      <a:pt x="87" y="177"/>
                    </a:lnTo>
                    <a:lnTo>
                      <a:pt x="120" y="125"/>
                    </a:lnTo>
                    <a:lnTo>
                      <a:pt x="144" y="77"/>
                    </a:lnTo>
                    <a:lnTo>
                      <a:pt x="173" y="33"/>
                    </a:lnTo>
                    <a:lnTo>
                      <a:pt x="188" y="0"/>
                    </a:lnTo>
                    <a:lnTo>
                      <a:pt x="221" y="9"/>
                    </a:lnTo>
                    <a:lnTo>
                      <a:pt x="255" y="24"/>
                    </a:lnTo>
                    <a:lnTo>
                      <a:pt x="289" y="43"/>
                    </a:lnTo>
                    <a:lnTo>
                      <a:pt x="322" y="67"/>
                    </a:lnTo>
                    <a:lnTo>
                      <a:pt x="356" y="91"/>
                    </a:lnTo>
                    <a:lnTo>
                      <a:pt x="390" y="120"/>
                    </a:lnTo>
                    <a:lnTo>
                      <a:pt x="423" y="144"/>
                    </a:lnTo>
                    <a:lnTo>
                      <a:pt x="462" y="163"/>
                    </a:lnTo>
                    <a:lnTo>
                      <a:pt x="462" y="168"/>
                    </a:lnTo>
                    <a:lnTo>
                      <a:pt x="462" y="172"/>
                    </a:lnTo>
                    <a:lnTo>
                      <a:pt x="467" y="172"/>
                    </a:lnTo>
                    <a:lnTo>
                      <a:pt x="467" y="177"/>
                    </a:lnTo>
                    <a:lnTo>
                      <a:pt x="409" y="211"/>
                    </a:lnTo>
                    <a:lnTo>
                      <a:pt x="356" y="235"/>
                    </a:lnTo>
                    <a:lnTo>
                      <a:pt x="298" y="264"/>
                    </a:lnTo>
                    <a:lnTo>
                      <a:pt x="241" y="288"/>
                    </a:lnTo>
                    <a:lnTo>
                      <a:pt x="183" y="312"/>
                    </a:lnTo>
                    <a:lnTo>
                      <a:pt x="120" y="331"/>
                    </a:lnTo>
                    <a:lnTo>
                      <a:pt x="63" y="350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3FB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047" y="12746"/>
                <a:ext cx="423" cy="485"/>
              </a:xfrm>
              <a:custGeom>
                <a:avLst/>
                <a:gdLst/>
                <a:ahLst/>
                <a:cxnLst>
                  <a:cxn ang="0">
                    <a:pos x="183" y="485"/>
                  </a:cxn>
                  <a:cxn ang="0">
                    <a:pos x="106" y="379"/>
                  </a:cxn>
                  <a:cxn ang="0">
                    <a:pos x="48" y="303"/>
                  </a:cxn>
                  <a:cxn ang="0">
                    <a:pos x="29" y="274"/>
                  </a:cxn>
                  <a:cxn ang="0">
                    <a:pos x="15" y="250"/>
                  </a:cxn>
                  <a:cxn ang="0">
                    <a:pos x="5" y="226"/>
                  </a:cxn>
                  <a:cxn ang="0">
                    <a:pos x="0" y="202"/>
                  </a:cxn>
                  <a:cxn ang="0">
                    <a:pos x="0" y="183"/>
                  </a:cxn>
                  <a:cxn ang="0">
                    <a:pos x="10" y="163"/>
                  </a:cxn>
                  <a:cxn ang="0">
                    <a:pos x="19" y="144"/>
                  </a:cxn>
                  <a:cxn ang="0">
                    <a:pos x="39" y="125"/>
                  </a:cxn>
                  <a:cxn ang="0">
                    <a:pos x="96" y="72"/>
                  </a:cxn>
                  <a:cxn ang="0">
                    <a:pos x="183" y="0"/>
                  </a:cxn>
                  <a:cxn ang="0">
                    <a:pos x="183" y="0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93" y="0"/>
                  </a:cxn>
                  <a:cxn ang="0">
                    <a:pos x="197" y="0"/>
                  </a:cxn>
                  <a:cxn ang="0">
                    <a:pos x="197" y="0"/>
                  </a:cxn>
                  <a:cxn ang="0">
                    <a:pos x="202" y="0"/>
                  </a:cxn>
                  <a:cxn ang="0">
                    <a:pos x="207" y="0"/>
                  </a:cxn>
                  <a:cxn ang="0">
                    <a:pos x="226" y="24"/>
                  </a:cxn>
                  <a:cxn ang="0">
                    <a:pos x="255" y="63"/>
                  </a:cxn>
                  <a:cxn ang="0">
                    <a:pos x="289" y="111"/>
                  </a:cxn>
                  <a:cxn ang="0">
                    <a:pos x="327" y="159"/>
                  </a:cxn>
                  <a:cxn ang="0">
                    <a:pos x="361" y="211"/>
                  </a:cxn>
                  <a:cxn ang="0">
                    <a:pos x="395" y="255"/>
                  </a:cxn>
                  <a:cxn ang="0">
                    <a:pos x="414" y="293"/>
                  </a:cxn>
                  <a:cxn ang="0">
                    <a:pos x="423" y="312"/>
                  </a:cxn>
                  <a:cxn ang="0">
                    <a:pos x="404" y="327"/>
                  </a:cxn>
                  <a:cxn ang="0">
                    <a:pos x="375" y="350"/>
                  </a:cxn>
                  <a:cxn ang="0">
                    <a:pos x="342" y="379"/>
                  </a:cxn>
                  <a:cxn ang="0">
                    <a:pos x="303" y="408"/>
                  </a:cxn>
                  <a:cxn ang="0">
                    <a:pos x="265" y="437"/>
                  </a:cxn>
                  <a:cxn ang="0">
                    <a:pos x="226" y="461"/>
                  </a:cxn>
                  <a:cxn ang="0">
                    <a:pos x="197" y="475"/>
                  </a:cxn>
                  <a:cxn ang="0">
                    <a:pos x="183" y="485"/>
                  </a:cxn>
                </a:cxnLst>
                <a:rect l="0" t="0" r="r" b="b"/>
                <a:pathLst>
                  <a:path w="423" h="485">
                    <a:moveTo>
                      <a:pt x="183" y="485"/>
                    </a:moveTo>
                    <a:lnTo>
                      <a:pt x="106" y="379"/>
                    </a:lnTo>
                    <a:lnTo>
                      <a:pt x="48" y="303"/>
                    </a:lnTo>
                    <a:lnTo>
                      <a:pt x="29" y="274"/>
                    </a:lnTo>
                    <a:lnTo>
                      <a:pt x="15" y="250"/>
                    </a:lnTo>
                    <a:lnTo>
                      <a:pt x="5" y="226"/>
                    </a:lnTo>
                    <a:lnTo>
                      <a:pt x="0" y="202"/>
                    </a:lnTo>
                    <a:lnTo>
                      <a:pt x="0" y="183"/>
                    </a:lnTo>
                    <a:lnTo>
                      <a:pt x="10" y="163"/>
                    </a:lnTo>
                    <a:lnTo>
                      <a:pt x="19" y="144"/>
                    </a:lnTo>
                    <a:lnTo>
                      <a:pt x="39" y="125"/>
                    </a:lnTo>
                    <a:lnTo>
                      <a:pt x="96" y="72"/>
                    </a:lnTo>
                    <a:lnTo>
                      <a:pt x="183" y="0"/>
                    </a:lnTo>
                    <a:lnTo>
                      <a:pt x="188" y="0"/>
                    </a:lnTo>
                    <a:lnTo>
                      <a:pt x="193" y="0"/>
                    </a:lnTo>
                    <a:lnTo>
                      <a:pt x="197" y="0"/>
                    </a:lnTo>
                    <a:lnTo>
                      <a:pt x="202" y="0"/>
                    </a:lnTo>
                    <a:lnTo>
                      <a:pt x="207" y="0"/>
                    </a:lnTo>
                    <a:lnTo>
                      <a:pt x="226" y="24"/>
                    </a:lnTo>
                    <a:lnTo>
                      <a:pt x="255" y="63"/>
                    </a:lnTo>
                    <a:lnTo>
                      <a:pt x="289" y="111"/>
                    </a:lnTo>
                    <a:lnTo>
                      <a:pt x="327" y="159"/>
                    </a:lnTo>
                    <a:lnTo>
                      <a:pt x="361" y="211"/>
                    </a:lnTo>
                    <a:lnTo>
                      <a:pt x="395" y="255"/>
                    </a:lnTo>
                    <a:lnTo>
                      <a:pt x="414" y="293"/>
                    </a:lnTo>
                    <a:lnTo>
                      <a:pt x="423" y="312"/>
                    </a:lnTo>
                    <a:lnTo>
                      <a:pt x="404" y="327"/>
                    </a:lnTo>
                    <a:lnTo>
                      <a:pt x="375" y="350"/>
                    </a:lnTo>
                    <a:lnTo>
                      <a:pt x="342" y="379"/>
                    </a:lnTo>
                    <a:lnTo>
                      <a:pt x="303" y="408"/>
                    </a:lnTo>
                    <a:lnTo>
                      <a:pt x="265" y="437"/>
                    </a:lnTo>
                    <a:lnTo>
                      <a:pt x="226" y="461"/>
                    </a:lnTo>
                    <a:lnTo>
                      <a:pt x="197" y="475"/>
                    </a:lnTo>
                    <a:lnTo>
                      <a:pt x="183" y="485"/>
                    </a:lnTo>
                    <a:close/>
                  </a:path>
                </a:pathLst>
              </a:custGeom>
              <a:solidFill>
                <a:srgbClr val="3FB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1504" y="12723"/>
                <a:ext cx="471" cy="441"/>
              </a:xfrm>
              <a:custGeom>
                <a:avLst/>
                <a:gdLst/>
                <a:ahLst/>
                <a:cxnLst>
                  <a:cxn ang="0">
                    <a:pos x="216" y="441"/>
                  </a:cxn>
                  <a:cxn ang="0">
                    <a:pos x="192" y="421"/>
                  </a:cxn>
                  <a:cxn ang="0">
                    <a:pos x="163" y="393"/>
                  </a:cxn>
                  <a:cxn ang="0">
                    <a:pos x="130" y="359"/>
                  </a:cxn>
                  <a:cxn ang="0">
                    <a:pos x="91" y="321"/>
                  </a:cxn>
                  <a:cxn ang="0">
                    <a:pos x="58" y="287"/>
                  </a:cxn>
                  <a:cxn ang="0">
                    <a:pos x="29" y="254"/>
                  </a:cxn>
                  <a:cxn ang="0">
                    <a:pos x="9" y="225"/>
                  </a:cxn>
                  <a:cxn ang="0">
                    <a:pos x="0" y="201"/>
                  </a:cxn>
                  <a:cxn ang="0">
                    <a:pos x="72" y="134"/>
                  </a:cxn>
                  <a:cxn ang="0">
                    <a:pos x="130" y="71"/>
                  </a:cxn>
                  <a:cxn ang="0">
                    <a:pos x="154" y="47"/>
                  </a:cxn>
                  <a:cxn ang="0">
                    <a:pos x="178" y="28"/>
                  </a:cxn>
                  <a:cxn ang="0">
                    <a:pos x="202" y="9"/>
                  </a:cxn>
                  <a:cxn ang="0">
                    <a:pos x="221" y="0"/>
                  </a:cxn>
                  <a:cxn ang="0">
                    <a:pos x="245" y="0"/>
                  </a:cxn>
                  <a:cxn ang="0">
                    <a:pos x="269" y="0"/>
                  </a:cxn>
                  <a:cxn ang="0">
                    <a:pos x="293" y="9"/>
                  </a:cxn>
                  <a:cxn ang="0">
                    <a:pos x="322" y="28"/>
                  </a:cxn>
                  <a:cxn ang="0">
                    <a:pos x="351" y="57"/>
                  </a:cxn>
                  <a:cxn ang="0">
                    <a:pos x="385" y="91"/>
                  </a:cxn>
                  <a:cxn ang="0">
                    <a:pos x="423" y="139"/>
                  </a:cxn>
                  <a:cxn ang="0">
                    <a:pos x="471" y="191"/>
                  </a:cxn>
                  <a:cxn ang="0">
                    <a:pos x="457" y="210"/>
                  </a:cxn>
                  <a:cxn ang="0">
                    <a:pos x="428" y="239"/>
                  </a:cxn>
                  <a:cxn ang="0">
                    <a:pos x="394" y="278"/>
                  </a:cxn>
                  <a:cxn ang="0">
                    <a:pos x="351" y="321"/>
                  </a:cxn>
                  <a:cxn ang="0">
                    <a:pos x="312" y="364"/>
                  </a:cxn>
                  <a:cxn ang="0">
                    <a:pos x="269" y="402"/>
                  </a:cxn>
                  <a:cxn ang="0">
                    <a:pos x="235" y="431"/>
                  </a:cxn>
                  <a:cxn ang="0">
                    <a:pos x="216" y="441"/>
                  </a:cxn>
                </a:cxnLst>
                <a:rect l="0" t="0" r="r" b="b"/>
                <a:pathLst>
                  <a:path w="471" h="441">
                    <a:moveTo>
                      <a:pt x="216" y="441"/>
                    </a:moveTo>
                    <a:lnTo>
                      <a:pt x="192" y="421"/>
                    </a:lnTo>
                    <a:lnTo>
                      <a:pt x="163" y="393"/>
                    </a:lnTo>
                    <a:lnTo>
                      <a:pt x="130" y="359"/>
                    </a:lnTo>
                    <a:lnTo>
                      <a:pt x="91" y="321"/>
                    </a:lnTo>
                    <a:lnTo>
                      <a:pt x="58" y="287"/>
                    </a:lnTo>
                    <a:lnTo>
                      <a:pt x="29" y="254"/>
                    </a:lnTo>
                    <a:lnTo>
                      <a:pt x="9" y="225"/>
                    </a:lnTo>
                    <a:lnTo>
                      <a:pt x="0" y="201"/>
                    </a:lnTo>
                    <a:lnTo>
                      <a:pt x="72" y="134"/>
                    </a:lnTo>
                    <a:lnTo>
                      <a:pt x="130" y="71"/>
                    </a:lnTo>
                    <a:lnTo>
                      <a:pt x="154" y="47"/>
                    </a:lnTo>
                    <a:lnTo>
                      <a:pt x="178" y="28"/>
                    </a:lnTo>
                    <a:lnTo>
                      <a:pt x="202" y="9"/>
                    </a:lnTo>
                    <a:lnTo>
                      <a:pt x="221" y="0"/>
                    </a:lnTo>
                    <a:lnTo>
                      <a:pt x="245" y="0"/>
                    </a:lnTo>
                    <a:lnTo>
                      <a:pt x="269" y="0"/>
                    </a:lnTo>
                    <a:lnTo>
                      <a:pt x="293" y="9"/>
                    </a:lnTo>
                    <a:lnTo>
                      <a:pt x="322" y="28"/>
                    </a:lnTo>
                    <a:lnTo>
                      <a:pt x="351" y="57"/>
                    </a:lnTo>
                    <a:lnTo>
                      <a:pt x="385" y="91"/>
                    </a:lnTo>
                    <a:lnTo>
                      <a:pt x="423" y="139"/>
                    </a:lnTo>
                    <a:lnTo>
                      <a:pt x="471" y="191"/>
                    </a:lnTo>
                    <a:lnTo>
                      <a:pt x="457" y="210"/>
                    </a:lnTo>
                    <a:lnTo>
                      <a:pt x="428" y="239"/>
                    </a:lnTo>
                    <a:lnTo>
                      <a:pt x="394" y="278"/>
                    </a:lnTo>
                    <a:lnTo>
                      <a:pt x="351" y="321"/>
                    </a:lnTo>
                    <a:lnTo>
                      <a:pt x="312" y="364"/>
                    </a:lnTo>
                    <a:lnTo>
                      <a:pt x="269" y="402"/>
                    </a:lnTo>
                    <a:lnTo>
                      <a:pt x="235" y="431"/>
                    </a:lnTo>
                    <a:lnTo>
                      <a:pt x="216" y="441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071" y="12684"/>
                <a:ext cx="370" cy="441"/>
              </a:xfrm>
              <a:custGeom>
                <a:avLst/>
                <a:gdLst/>
                <a:ahLst/>
                <a:cxnLst>
                  <a:cxn ang="0">
                    <a:pos x="168" y="441"/>
                  </a:cxn>
                  <a:cxn ang="0">
                    <a:pos x="125" y="417"/>
                  </a:cxn>
                  <a:cxn ang="0">
                    <a:pos x="87" y="398"/>
                  </a:cxn>
                  <a:cxn ang="0">
                    <a:pos x="58" y="374"/>
                  </a:cxn>
                  <a:cxn ang="0">
                    <a:pos x="34" y="355"/>
                  </a:cxn>
                  <a:cxn ang="0">
                    <a:pos x="14" y="331"/>
                  </a:cxn>
                  <a:cxn ang="0">
                    <a:pos x="5" y="307"/>
                  </a:cxn>
                  <a:cxn ang="0">
                    <a:pos x="0" y="283"/>
                  </a:cxn>
                  <a:cxn ang="0">
                    <a:pos x="0" y="254"/>
                  </a:cxn>
                  <a:cxn ang="0">
                    <a:pos x="5" y="230"/>
                  </a:cxn>
                  <a:cxn ang="0">
                    <a:pos x="14" y="202"/>
                  </a:cxn>
                  <a:cxn ang="0">
                    <a:pos x="24" y="168"/>
                  </a:cxn>
                  <a:cxn ang="0">
                    <a:pos x="43" y="139"/>
                  </a:cxn>
                  <a:cxn ang="0">
                    <a:pos x="91" y="72"/>
                  </a:cxn>
                  <a:cxn ang="0">
                    <a:pos x="149" y="0"/>
                  </a:cxn>
                  <a:cxn ang="0">
                    <a:pos x="159" y="10"/>
                  </a:cxn>
                  <a:cxn ang="0">
                    <a:pos x="188" y="34"/>
                  </a:cxn>
                  <a:cxn ang="0">
                    <a:pos x="221" y="67"/>
                  </a:cxn>
                  <a:cxn ang="0">
                    <a:pos x="260" y="106"/>
                  </a:cxn>
                  <a:cxn ang="0">
                    <a:pos x="298" y="149"/>
                  </a:cxn>
                  <a:cxn ang="0">
                    <a:pos x="332" y="187"/>
                  </a:cxn>
                  <a:cxn ang="0">
                    <a:pos x="356" y="225"/>
                  </a:cxn>
                  <a:cxn ang="0">
                    <a:pos x="370" y="254"/>
                  </a:cxn>
                  <a:cxn ang="0">
                    <a:pos x="356" y="273"/>
                  </a:cxn>
                  <a:cxn ang="0">
                    <a:pos x="332" y="297"/>
                  </a:cxn>
                  <a:cxn ang="0">
                    <a:pos x="303" y="326"/>
                  </a:cxn>
                  <a:cxn ang="0">
                    <a:pos x="269" y="360"/>
                  </a:cxn>
                  <a:cxn ang="0">
                    <a:pos x="236" y="389"/>
                  </a:cxn>
                  <a:cxn ang="0">
                    <a:pos x="207" y="417"/>
                  </a:cxn>
                  <a:cxn ang="0">
                    <a:pos x="183" y="432"/>
                  </a:cxn>
                  <a:cxn ang="0">
                    <a:pos x="168" y="441"/>
                  </a:cxn>
                </a:cxnLst>
                <a:rect l="0" t="0" r="r" b="b"/>
                <a:pathLst>
                  <a:path w="370" h="441">
                    <a:moveTo>
                      <a:pt x="168" y="441"/>
                    </a:moveTo>
                    <a:lnTo>
                      <a:pt x="125" y="417"/>
                    </a:lnTo>
                    <a:lnTo>
                      <a:pt x="87" y="398"/>
                    </a:lnTo>
                    <a:lnTo>
                      <a:pt x="58" y="374"/>
                    </a:lnTo>
                    <a:lnTo>
                      <a:pt x="34" y="355"/>
                    </a:lnTo>
                    <a:lnTo>
                      <a:pt x="14" y="331"/>
                    </a:lnTo>
                    <a:lnTo>
                      <a:pt x="5" y="307"/>
                    </a:lnTo>
                    <a:lnTo>
                      <a:pt x="0" y="283"/>
                    </a:lnTo>
                    <a:lnTo>
                      <a:pt x="0" y="254"/>
                    </a:lnTo>
                    <a:lnTo>
                      <a:pt x="5" y="230"/>
                    </a:lnTo>
                    <a:lnTo>
                      <a:pt x="14" y="202"/>
                    </a:lnTo>
                    <a:lnTo>
                      <a:pt x="24" y="168"/>
                    </a:lnTo>
                    <a:lnTo>
                      <a:pt x="43" y="139"/>
                    </a:lnTo>
                    <a:lnTo>
                      <a:pt x="91" y="72"/>
                    </a:lnTo>
                    <a:lnTo>
                      <a:pt x="149" y="0"/>
                    </a:lnTo>
                    <a:lnTo>
                      <a:pt x="159" y="10"/>
                    </a:lnTo>
                    <a:lnTo>
                      <a:pt x="188" y="34"/>
                    </a:lnTo>
                    <a:lnTo>
                      <a:pt x="221" y="67"/>
                    </a:lnTo>
                    <a:lnTo>
                      <a:pt x="260" y="106"/>
                    </a:lnTo>
                    <a:lnTo>
                      <a:pt x="298" y="149"/>
                    </a:lnTo>
                    <a:lnTo>
                      <a:pt x="332" y="187"/>
                    </a:lnTo>
                    <a:lnTo>
                      <a:pt x="356" y="225"/>
                    </a:lnTo>
                    <a:lnTo>
                      <a:pt x="370" y="254"/>
                    </a:lnTo>
                    <a:lnTo>
                      <a:pt x="356" y="273"/>
                    </a:lnTo>
                    <a:lnTo>
                      <a:pt x="332" y="297"/>
                    </a:lnTo>
                    <a:lnTo>
                      <a:pt x="303" y="326"/>
                    </a:lnTo>
                    <a:lnTo>
                      <a:pt x="269" y="360"/>
                    </a:lnTo>
                    <a:lnTo>
                      <a:pt x="236" y="389"/>
                    </a:lnTo>
                    <a:lnTo>
                      <a:pt x="207" y="417"/>
                    </a:lnTo>
                    <a:lnTo>
                      <a:pt x="183" y="432"/>
                    </a:lnTo>
                    <a:lnTo>
                      <a:pt x="168" y="441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870" y="12598"/>
                <a:ext cx="303" cy="465"/>
              </a:xfrm>
              <a:custGeom>
                <a:avLst/>
                <a:gdLst/>
                <a:ahLst/>
                <a:cxnLst>
                  <a:cxn ang="0">
                    <a:pos x="269" y="465"/>
                  </a:cxn>
                  <a:cxn ang="0">
                    <a:pos x="231" y="446"/>
                  </a:cxn>
                  <a:cxn ang="0">
                    <a:pos x="197" y="427"/>
                  </a:cxn>
                  <a:cxn ang="0">
                    <a:pos x="163" y="403"/>
                  </a:cxn>
                  <a:cxn ang="0">
                    <a:pos x="130" y="383"/>
                  </a:cxn>
                  <a:cxn ang="0">
                    <a:pos x="96" y="359"/>
                  </a:cxn>
                  <a:cxn ang="0">
                    <a:pos x="62" y="340"/>
                  </a:cxn>
                  <a:cxn ang="0">
                    <a:pos x="33" y="316"/>
                  </a:cxn>
                  <a:cxn ang="0">
                    <a:pos x="0" y="292"/>
                  </a:cxn>
                  <a:cxn ang="0">
                    <a:pos x="5" y="259"/>
                  </a:cxn>
                  <a:cxn ang="0">
                    <a:pos x="14" y="225"/>
                  </a:cxn>
                  <a:cxn ang="0">
                    <a:pos x="29" y="187"/>
                  </a:cxn>
                  <a:cxn ang="0">
                    <a:pos x="48" y="144"/>
                  </a:cxn>
                  <a:cxn ang="0">
                    <a:pos x="67" y="105"/>
                  </a:cxn>
                  <a:cxn ang="0">
                    <a:pos x="91" y="67"/>
                  </a:cxn>
                  <a:cxn ang="0">
                    <a:pos x="105" y="33"/>
                  </a:cxn>
                  <a:cxn ang="0">
                    <a:pos x="120" y="0"/>
                  </a:cxn>
                  <a:cxn ang="0">
                    <a:pos x="144" y="5"/>
                  </a:cxn>
                  <a:cxn ang="0">
                    <a:pos x="168" y="19"/>
                  </a:cxn>
                  <a:cxn ang="0">
                    <a:pos x="187" y="33"/>
                  </a:cxn>
                  <a:cxn ang="0">
                    <a:pos x="206" y="57"/>
                  </a:cxn>
                  <a:cxn ang="0">
                    <a:pos x="221" y="86"/>
                  </a:cxn>
                  <a:cxn ang="0">
                    <a:pos x="240" y="120"/>
                  </a:cxn>
                  <a:cxn ang="0">
                    <a:pos x="255" y="153"/>
                  </a:cxn>
                  <a:cxn ang="0">
                    <a:pos x="264" y="192"/>
                  </a:cxn>
                  <a:cxn ang="0">
                    <a:pos x="283" y="268"/>
                  </a:cxn>
                  <a:cxn ang="0">
                    <a:pos x="298" y="345"/>
                  </a:cxn>
                  <a:cxn ang="0">
                    <a:pos x="303" y="412"/>
                  </a:cxn>
                  <a:cxn ang="0">
                    <a:pos x="298" y="460"/>
                  </a:cxn>
                  <a:cxn ang="0">
                    <a:pos x="293" y="460"/>
                  </a:cxn>
                  <a:cxn ang="0">
                    <a:pos x="288" y="460"/>
                  </a:cxn>
                  <a:cxn ang="0">
                    <a:pos x="288" y="460"/>
                  </a:cxn>
                  <a:cxn ang="0">
                    <a:pos x="283" y="460"/>
                  </a:cxn>
                  <a:cxn ang="0">
                    <a:pos x="279" y="460"/>
                  </a:cxn>
                  <a:cxn ang="0">
                    <a:pos x="279" y="460"/>
                  </a:cxn>
                  <a:cxn ang="0">
                    <a:pos x="274" y="465"/>
                  </a:cxn>
                  <a:cxn ang="0">
                    <a:pos x="269" y="465"/>
                  </a:cxn>
                </a:cxnLst>
                <a:rect l="0" t="0" r="r" b="b"/>
                <a:pathLst>
                  <a:path w="303" h="465">
                    <a:moveTo>
                      <a:pt x="269" y="465"/>
                    </a:moveTo>
                    <a:lnTo>
                      <a:pt x="231" y="446"/>
                    </a:lnTo>
                    <a:lnTo>
                      <a:pt x="197" y="427"/>
                    </a:lnTo>
                    <a:lnTo>
                      <a:pt x="163" y="403"/>
                    </a:lnTo>
                    <a:lnTo>
                      <a:pt x="130" y="383"/>
                    </a:lnTo>
                    <a:lnTo>
                      <a:pt x="96" y="359"/>
                    </a:lnTo>
                    <a:lnTo>
                      <a:pt x="62" y="340"/>
                    </a:lnTo>
                    <a:lnTo>
                      <a:pt x="33" y="316"/>
                    </a:lnTo>
                    <a:lnTo>
                      <a:pt x="0" y="292"/>
                    </a:lnTo>
                    <a:lnTo>
                      <a:pt x="5" y="259"/>
                    </a:lnTo>
                    <a:lnTo>
                      <a:pt x="14" y="225"/>
                    </a:lnTo>
                    <a:lnTo>
                      <a:pt x="29" y="187"/>
                    </a:lnTo>
                    <a:lnTo>
                      <a:pt x="48" y="144"/>
                    </a:lnTo>
                    <a:lnTo>
                      <a:pt x="67" y="105"/>
                    </a:lnTo>
                    <a:lnTo>
                      <a:pt x="91" y="67"/>
                    </a:lnTo>
                    <a:lnTo>
                      <a:pt x="105" y="33"/>
                    </a:lnTo>
                    <a:lnTo>
                      <a:pt x="120" y="0"/>
                    </a:lnTo>
                    <a:lnTo>
                      <a:pt x="144" y="5"/>
                    </a:lnTo>
                    <a:lnTo>
                      <a:pt x="168" y="19"/>
                    </a:lnTo>
                    <a:lnTo>
                      <a:pt x="187" y="33"/>
                    </a:lnTo>
                    <a:lnTo>
                      <a:pt x="206" y="57"/>
                    </a:lnTo>
                    <a:lnTo>
                      <a:pt x="221" y="86"/>
                    </a:lnTo>
                    <a:lnTo>
                      <a:pt x="240" y="120"/>
                    </a:lnTo>
                    <a:lnTo>
                      <a:pt x="255" y="153"/>
                    </a:lnTo>
                    <a:lnTo>
                      <a:pt x="264" y="192"/>
                    </a:lnTo>
                    <a:lnTo>
                      <a:pt x="283" y="268"/>
                    </a:lnTo>
                    <a:lnTo>
                      <a:pt x="298" y="345"/>
                    </a:lnTo>
                    <a:lnTo>
                      <a:pt x="303" y="412"/>
                    </a:lnTo>
                    <a:lnTo>
                      <a:pt x="298" y="460"/>
                    </a:lnTo>
                    <a:lnTo>
                      <a:pt x="293" y="460"/>
                    </a:lnTo>
                    <a:lnTo>
                      <a:pt x="288" y="460"/>
                    </a:lnTo>
                    <a:lnTo>
                      <a:pt x="283" y="460"/>
                    </a:lnTo>
                    <a:lnTo>
                      <a:pt x="279" y="460"/>
                    </a:lnTo>
                    <a:lnTo>
                      <a:pt x="274" y="465"/>
                    </a:lnTo>
                    <a:lnTo>
                      <a:pt x="269" y="465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2288" y="12521"/>
                <a:ext cx="447" cy="504"/>
              </a:xfrm>
              <a:custGeom>
                <a:avLst/>
                <a:gdLst/>
                <a:ahLst/>
                <a:cxnLst>
                  <a:cxn ang="0">
                    <a:pos x="206" y="504"/>
                  </a:cxn>
                  <a:cxn ang="0">
                    <a:pos x="187" y="475"/>
                  </a:cxn>
                  <a:cxn ang="0">
                    <a:pos x="158" y="441"/>
                  </a:cxn>
                  <a:cxn ang="0">
                    <a:pos x="120" y="398"/>
                  </a:cxn>
                  <a:cxn ang="0">
                    <a:pos x="81" y="350"/>
                  </a:cxn>
                  <a:cxn ang="0">
                    <a:pos x="48" y="297"/>
                  </a:cxn>
                  <a:cxn ang="0">
                    <a:pos x="19" y="254"/>
                  </a:cxn>
                  <a:cxn ang="0">
                    <a:pos x="9" y="235"/>
                  </a:cxn>
                  <a:cxn ang="0">
                    <a:pos x="4" y="216"/>
                  </a:cxn>
                  <a:cxn ang="0">
                    <a:pos x="0" y="197"/>
                  </a:cxn>
                  <a:cxn ang="0">
                    <a:pos x="0" y="182"/>
                  </a:cxn>
                  <a:cxn ang="0">
                    <a:pos x="24" y="163"/>
                  </a:cxn>
                  <a:cxn ang="0">
                    <a:pos x="53" y="134"/>
                  </a:cxn>
                  <a:cxn ang="0">
                    <a:pos x="86" y="106"/>
                  </a:cxn>
                  <a:cxn ang="0">
                    <a:pos x="120" y="77"/>
                  </a:cxn>
                  <a:cxn ang="0">
                    <a:pos x="154" y="53"/>
                  </a:cxn>
                  <a:cxn ang="0">
                    <a:pos x="187" y="29"/>
                  </a:cxn>
                  <a:cxn ang="0">
                    <a:pos x="221" y="10"/>
                  </a:cxn>
                  <a:cxn ang="0">
                    <a:pos x="245" y="0"/>
                  </a:cxn>
                  <a:cxn ang="0">
                    <a:pos x="293" y="72"/>
                  </a:cxn>
                  <a:cxn ang="0">
                    <a:pos x="327" y="125"/>
                  </a:cxn>
                  <a:cxn ang="0">
                    <a:pos x="355" y="163"/>
                  </a:cxn>
                  <a:cxn ang="0">
                    <a:pos x="375" y="192"/>
                  </a:cxn>
                  <a:cxn ang="0">
                    <a:pos x="394" y="221"/>
                  </a:cxn>
                  <a:cxn ang="0">
                    <a:pos x="408" y="240"/>
                  </a:cxn>
                  <a:cxn ang="0">
                    <a:pos x="428" y="264"/>
                  </a:cxn>
                  <a:cxn ang="0">
                    <a:pos x="447" y="293"/>
                  </a:cxn>
                  <a:cxn ang="0">
                    <a:pos x="432" y="312"/>
                  </a:cxn>
                  <a:cxn ang="0">
                    <a:pos x="404" y="341"/>
                  </a:cxn>
                  <a:cxn ang="0">
                    <a:pos x="370" y="374"/>
                  </a:cxn>
                  <a:cxn ang="0">
                    <a:pos x="331" y="412"/>
                  </a:cxn>
                  <a:cxn ang="0">
                    <a:pos x="298" y="446"/>
                  </a:cxn>
                  <a:cxn ang="0">
                    <a:pos x="259" y="475"/>
                  </a:cxn>
                  <a:cxn ang="0">
                    <a:pos x="230" y="494"/>
                  </a:cxn>
                  <a:cxn ang="0">
                    <a:pos x="206" y="504"/>
                  </a:cxn>
                </a:cxnLst>
                <a:rect l="0" t="0" r="r" b="b"/>
                <a:pathLst>
                  <a:path w="447" h="504">
                    <a:moveTo>
                      <a:pt x="206" y="504"/>
                    </a:moveTo>
                    <a:lnTo>
                      <a:pt x="187" y="475"/>
                    </a:lnTo>
                    <a:lnTo>
                      <a:pt x="158" y="441"/>
                    </a:lnTo>
                    <a:lnTo>
                      <a:pt x="120" y="398"/>
                    </a:lnTo>
                    <a:lnTo>
                      <a:pt x="81" y="350"/>
                    </a:lnTo>
                    <a:lnTo>
                      <a:pt x="48" y="297"/>
                    </a:lnTo>
                    <a:lnTo>
                      <a:pt x="19" y="254"/>
                    </a:lnTo>
                    <a:lnTo>
                      <a:pt x="9" y="235"/>
                    </a:lnTo>
                    <a:lnTo>
                      <a:pt x="4" y="216"/>
                    </a:lnTo>
                    <a:lnTo>
                      <a:pt x="0" y="197"/>
                    </a:lnTo>
                    <a:lnTo>
                      <a:pt x="0" y="182"/>
                    </a:lnTo>
                    <a:lnTo>
                      <a:pt x="24" y="163"/>
                    </a:lnTo>
                    <a:lnTo>
                      <a:pt x="53" y="134"/>
                    </a:lnTo>
                    <a:lnTo>
                      <a:pt x="86" y="106"/>
                    </a:lnTo>
                    <a:lnTo>
                      <a:pt x="120" y="77"/>
                    </a:lnTo>
                    <a:lnTo>
                      <a:pt x="154" y="53"/>
                    </a:lnTo>
                    <a:lnTo>
                      <a:pt x="187" y="29"/>
                    </a:lnTo>
                    <a:lnTo>
                      <a:pt x="221" y="10"/>
                    </a:lnTo>
                    <a:lnTo>
                      <a:pt x="245" y="0"/>
                    </a:lnTo>
                    <a:lnTo>
                      <a:pt x="293" y="72"/>
                    </a:lnTo>
                    <a:lnTo>
                      <a:pt x="327" y="125"/>
                    </a:lnTo>
                    <a:lnTo>
                      <a:pt x="355" y="163"/>
                    </a:lnTo>
                    <a:lnTo>
                      <a:pt x="375" y="192"/>
                    </a:lnTo>
                    <a:lnTo>
                      <a:pt x="394" y="221"/>
                    </a:lnTo>
                    <a:lnTo>
                      <a:pt x="408" y="240"/>
                    </a:lnTo>
                    <a:lnTo>
                      <a:pt x="428" y="264"/>
                    </a:lnTo>
                    <a:lnTo>
                      <a:pt x="447" y="293"/>
                    </a:lnTo>
                    <a:lnTo>
                      <a:pt x="432" y="312"/>
                    </a:lnTo>
                    <a:lnTo>
                      <a:pt x="404" y="341"/>
                    </a:lnTo>
                    <a:lnTo>
                      <a:pt x="370" y="374"/>
                    </a:lnTo>
                    <a:lnTo>
                      <a:pt x="331" y="412"/>
                    </a:lnTo>
                    <a:lnTo>
                      <a:pt x="298" y="446"/>
                    </a:lnTo>
                    <a:lnTo>
                      <a:pt x="259" y="475"/>
                    </a:lnTo>
                    <a:lnTo>
                      <a:pt x="230" y="494"/>
                    </a:lnTo>
                    <a:lnTo>
                      <a:pt x="206" y="504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2591" y="12847"/>
                <a:ext cx="283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9" y="144"/>
                  </a:cxn>
                  <a:cxn ang="0">
                    <a:pos x="28" y="120"/>
                  </a:cxn>
                  <a:cxn ang="0">
                    <a:pos x="52" y="96"/>
                  </a:cxn>
                  <a:cxn ang="0">
                    <a:pos x="77" y="67"/>
                  </a:cxn>
                  <a:cxn ang="0">
                    <a:pos x="105" y="43"/>
                  </a:cxn>
                  <a:cxn ang="0">
                    <a:pos x="134" y="24"/>
                  </a:cxn>
                  <a:cxn ang="0">
                    <a:pos x="158" y="5"/>
                  </a:cxn>
                  <a:cxn ang="0">
                    <a:pos x="173" y="0"/>
                  </a:cxn>
                  <a:cxn ang="0">
                    <a:pos x="182" y="5"/>
                  </a:cxn>
                  <a:cxn ang="0">
                    <a:pos x="192" y="19"/>
                  </a:cxn>
                  <a:cxn ang="0">
                    <a:pos x="211" y="39"/>
                  </a:cxn>
                  <a:cxn ang="0">
                    <a:pos x="230" y="62"/>
                  </a:cxn>
                  <a:cxn ang="0">
                    <a:pos x="254" y="86"/>
                  </a:cxn>
                  <a:cxn ang="0">
                    <a:pos x="269" y="110"/>
                  </a:cxn>
                  <a:cxn ang="0">
                    <a:pos x="283" y="130"/>
                  </a:cxn>
                  <a:cxn ang="0">
                    <a:pos x="283" y="144"/>
                  </a:cxn>
                  <a:cxn ang="0">
                    <a:pos x="250" y="144"/>
                  </a:cxn>
                  <a:cxn ang="0">
                    <a:pos x="211" y="149"/>
                  </a:cxn>
                  <a:cxn ang="0">
                    <a:pos x="178" y="149"/>
                  </a:cxn>
                  <a:cxn ang="0">
                    <a:pos x="144" y="149"/>
                  </a:cxn>
                  <a:cxn ang="0">
                    <a:pos x="105" y="154"/>
                  </a:cxn>
                  <a:cxn ang="0">
                    <a:pos x="72" y="154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283" h="158">
                    <a:moveTo>
                      <a:pt x="0" y="158"/>
                    </a:moveTo>
                    <a:lnTo>
                      <a:pt x="9" y="144"/>
                    </a:lnTo>
                    <a:lnTo>
                      <a:pt x="28" y="120"/>
                    </a:lnTo>
                    <a:lnTo>
                      <a:pt x="52" y="96"/>
                    </a:lnTo>
                    <a:lnTo>
                      <a:pt x="77" y="67"/>
                    </a:lnTo>
                    <a:lnTo>
                      <a:pt x="105" y="43"/>
                    </a:lnTo>
                    <a:lnTo>
                      <a:pt x="134" y="24"/>
                    </a:lnTo>
                    <a:lnTo>
                      <a:pt x="158" y="5"/>
                    </a:lnTo>
                    <a:lnTo>
                      <a:pt x="173" y="0"/>
                    </a:lnTo>
                    <a:lnTo>
                      <a:pt x="182" y="5"/>
                    </a:lnTo>
                    <a:lnTo>
                      <a:pt x="192" y="19"/>
                    </a:lnTo>
                    <a:lnTo>
                      <a:pt x="211" y="39"/>
                    </a:lnTo>
                    <a:lnTo>
                      <a:pt x="230" y="62"/>
                    </a:lnTo>
                    <a:lnTo>
                      <a:pt x="254" y="86"/>
                    </a:lnTo>
                    <a:lnTo>
                      <a:pt x="269" y="110"/>
                    </a:lnTo>
                    <a:lnTo>
                      <a:pt x="283" y="130"/>
                    </a:lnTo>
                    <a:lnTo>
                      <a:pt x="283" y="144"/>
                    </a:lnTo>
                    <a:lnTo>
                      <a:pt x="250" y="144"/>
                    </a:lnTo>
                    <a:lnTo>
                      <a:pt x="211" y="149"/>
                    </a:lnTo>
                    <a:lnTo>
                      <a:pt x="178" y="149"/>
                    </a:lnTo>
                    <a:lnTo>
                      <a:pt x="144" y="149"/>
                    </a:lnTo>
                    <a:lnTo>
                      <a:pt x="105" y="154"/>
                    </a:lnTo>
                    <a:lnTo>
                      <a:pt x="72" y="154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3FB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2793" y="12655"/>
                <a:ext cx="466" cy="322"/>
              </a:xfrm>
              <a:custGeom>
                <a:avLst/>
                <a:gdLst/>
                <a:ahLst/>
                <a:cxnLst>
                  <a:cxn ang="0">
                    <a:pos x="153" y="322"/>
                  </a:cxn>
                  <a:cxn ang="0">
                    <a:pos x="81" y="274"/>
                  </a:cxn>
                  <a:cxn ang="0">
                    <a:pos x="33" y="235"/>
                  </a:cxn>
                  <a:cxn ang="0">
                    <a:pos x="14" y="216"/>
                  </a:cxn>
                  <a:cxn ang="0">
                    <a:pos x="4" y="202"/>
                  </a:cxn>
                  <a:cxn ang="0">
                    <a:pos x="0" y="187"/>
                  </a:cxn>
                  <a:cxn ang="0">
                    <a:pos x="0" y="173"/>
                  </a:cxn>
                  <a:cxn ang="0">
                    <a:pos x="0" y="159"/>
                  </a:cxn>
                  <a:cxn ang="0">
                    <a:pos x="9" y="144"/>
                  </a:cxn>
                  <a:cxn ang="0">
                    <a:pos x="19" y="125"/>
                  </a:cxn>
                  <a:cxn ang="0">
                    <a:pos x="33" y="111"/>
                  </a:cxn>
                  <a:cxn ang="0">
                    <a:pos x="72" y="68"/>
                  </a:cxn>
                  <a:cxn ang="0">
                    <a:pos x="120" y="15"/>
                  </a:cxn>
                  <a:cxn ang="0">
                    <a:pos x="153" y="10"/>
                  </a:cxn>
                  <a:cxn ang="0">
                    <a:pos x="182" y="5"/>
                  </a:cxn>
                  <a:cxn ang="0">
                    <a:pos x="206" y="0"/>
                  </a:cxn>
                  <a:cxn ang="0">
                    <a:pos x="230" y="0"/>
                  </a:cxn>
                  <a:cxn ang="0">
                    <a:pos x="250" y="0"/>
                  </a:cxn>
                  <a:cxn ang="0">
                    <a:pos x="274" y="5"/>
                  </a:cxn>
                  <a:cxn ang="0">
                    <a:pos x="293" y="10"/>
                  </a:cxn>
                  <a:cxn ang="0">
                    <a:pos x="317" y="20"/>
                  </a:cxn>
                  <a:cxn ang="0">
                    <a:pos x="331" y="39"/>
                  </a:cxn>
                  <a:cxn ang="0">
                    <a:pos x="355" y="68"/>
                  </a:cxn>
                  <a:cxn ang="0">
                    <a:pos x="375" y="96"/>
                  </a:cxn>
                  <a:cxn ang="0">
                    <a:pos x="399" y="130"/>
                  </a:cxn>
                  <a:cxn ang="0">
                    <a:pos x="423" y="163"/>
                  </a:cxn>
                  <a:cxn ang="0">
                    <a:pos x="442" y="192"/>
                  </a:cxn>
                  <a:cxn ang="0">
                    <a:pos x="456" y="221"/>
                  </a:cxn>
                  <a:cxn ang="0">
                    <a:pos x="466" y="245"/>
                  </a:cxn>
                  <a:cxn ang="0">
                    <a:pos x="428" y="274"/>
                  </a:cxn>
                  <a:cxn ang="0">
                    <a:pos x="399" y="298"/>
                  </a:cxn>
                  <a:cxn ang="0">
                    <a:pos x="365" y="307"/>
                  </a:cxn>
                  <a:cxn ang="0">
                    <a:pos x="336" y="317"/>
                  </a:cxn>
                  <a:cxn ang="0">
                    <a:pos x="298" y="317"/>
                  </a:cxn>
                  <a:cxn ang="0">
                    <a:pos x="259" y="317"/>
                  </a:cxn>
                  <a:cxn ang="0">
                    <a:pos x="211" y="317"/>
                  </a:cxn>
                  <a:cxn ang="0">
                    <a:pos x="153" y="322"/>
                  </a:cxn>
                </a:cxnLst>
                <a:rect l="0" t="0" r="r" b="b"/>
                <a:pathLst>
                  <a:path w="466" h="322">
                    <a:moveTo>
                      <a:pt x="153" y="322"/>
                    </a:moveTo>
                    <a:lnTo>
                      <a:pt x="81" y="274"/>
                    </a:lnTo>
                    <a:lnTo>
                      <a:pt x="33" y="235"/>
                    </a:lnTo>
                    <a:lnTo>
                      <a:pt x="14" y="216"/>
                    </a:lnTo>
                    <a:lnTo>
                      <a:pt x="4" y="202"/>
                    </a:lnTo>
                    <a:lnTo>
                      <a:pt x="0" y="187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9" y="144"/>
                    </a:lnTo>
                    <a:lnTo>
                      <a:pt x="19" y="125"/>
                    </a:lnTo>
                    <a:lnTo>
                      <a:pt x="33" y="111"/>
                    </a:lnTo>
                    <a:lnTo>
                      <a:pt x="72" y="68"/>
                    </a:lnTo>
                    <a:lnTo>
                      <a:pt x="120" y="15"/>
                    </a:lnTo>
                    <a:lnTo>
                      <a:pt x="153" y="10"/>
                    </a:lnTo>
                    <a:lnTo>
                      <a:pt x="182" y="5"/>
                    </a:lnTo>
                    <a:lnTo>
                      <a:pt x="206" y="0"/>
                    </a:lnTo>
                    <a:lnTo>
                      <a:pt x="230" y="0"/>
                    </a:lnTo>
                    <a:lnTo>
                      <a:pt x="250" y="0"/>
                    </a:lnTo>
                    <a:lnTo>
                      <a:pt x="274" y="5"/>
                    </a:lnTo>
                    <a:lnTo>
                      <a:pt x="293" y="10"/>
                    </a:lnTo>
                    <a:lnTo>
                      <a:pt x="317" y="20"/>
                    </a:lnTo>
                    <a:lnTo>
                      <a:pt x="331" y="39"/>
                    </a:lnTo>
                    <a:lnTo>
                      <a:pt x="355" y="68"/>
                    </a:lnTo>
                    <a:lnTo>
                      <a:pt x="375" y="96"/>
                    </a:lnTo>
                    <a:lnTo>
                      <a:pt x="399" y="130"/>
                    </a:lnTo>
                    <a:lnTo>
                      <a:pt x="423" y="163"/>
                    </a:lnTo>
                    <a:lnTo>
                      <a:pt x="442" y="192"/>
                    </a:lnTo>
                    <a:lnTo>
                      <a:pt x="456" y="221"/>
                    </a:lnTo>
                    <a:lnTo>
                      <a:pt x="466" y="245"/>
                    </a:lnTo>
                    <a:lnTo>
                      <a:pt x="428" y="274"/>
                    </a:lnTo>
                    <a:lnTo>
                      <a:pt x="399" y="298"/>
                    </a:lnTo>
                    <a:lnTo>
                      <a:pt x="365" y="307"/>
                    </a:lnTo>
                    <a:lnTo>
                      <a:pt x="336" y="317"/>
                    </a:lnTo>
                    <a:lnTo>
                      <a:pt x="298" y="317"/>
                    </a:lnTo>
                    <a:lnTo>
                      <a:pt x="259" y="317"/>
                    </a:lnTo>
                    <a:lnTo>
                      <a:pt x="211" y="317"/>
                    </a:lnTo>
                    <a:lnTo>
                      <a:pt x="153" y="322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1263" y="12430"/>
                <a:ext cx="448" cy="470"/>
              </a:xfrm>
              <a:custGeom>
                <a:avLst/>
                <a:gdLst/>
                <a:ahLst/>
                <a:cxnLst>
                  <a:cxn ang="0">
                    <a:pos x="207" y="470"/>
                  </a:cxn>
                  <a:cxn ang="0">
                    <a:pos x="178" y="441"/>
                  </a:cxn>
                  <a:cxn ang="0">
                    <a:pos x="149" y="408"/>
                  </a:cxn>
                  <a:cxn ang="0">
                    <a:pos x="121" y="374"/>
                  </a:cxn>
                  <a:cxn ang="0">
                    <a:pos x="87" y="336"/>
                  </a:cxn>
                  <a:cxn ang="0">
                    <a:pos x="58" y="302"/>
                  </a:cxn>
                  <a:cxn ang="0">
                    <a:pos x="34" y="269"/>
                  </a:cxn>
                  <a:cxn ang="0">
                    <a:pos x="15" y="235"/>
                  </a:cxn>
                  <a:cxn ang="0">
                    <a:pos x="0" y="201"/>
                  </a:cxn>
                  <a:cxn ang="0">
                    <a:pos x="20" y="182"/>
                  </a:cxn>
                  <a:cxn ang="0">
                    <a:pos x="44" y="153"/>
                  </a:cxn>
                  <a:cxn ang="0">
                    <a:pos x="72" y="120"/>
                  </a:cxn>
                  <a:cxn ang="0">
                    <a:pos x="101" y="86"/>
                  </a:cxn>
                  <a:cxn ang="0">
                    <a:pos x="135" y="53"/>
                  </a:cxn>
                  <a:cxn ang="0">
                    <a:pos x="164" y="24"/>
                  </a:cxn>
                  <a:cxn ang="0">
                    <a:pos x="193" y="5"/>
                  </a:cxn>
                  <a:cxn ang="0">
                    <a:pos x="212" y="0"/>
                  </a:cxn>
                  <a:cxn ang="0">
                    <a:pos x="231" y="14"/>
                  </a:cxn>
                  <a:cxn ang="0">
                    <a:pos x="260" y="48"/>
                  </a:cxn>
                  <a:cxn ang="0">
                    <a:pos x="299" y="82"/>
                  </a:cxn>
                  <a:cxn ang="0">
                    <a:pos x="342" y="125"/>
                  </a:cxn>
                  <a:cxn ang="0">
                    <a:pos x="380" y="168"/>
                  </a:cxn>
                  <a:cxn ang="0">
                    <a:pos x="414" y="206"/>
                  </a:cxn>
                  <a:cxn ang="0">
                    <a:pos x="438" y="240"/>
                  </a:cxn>
                  <a:cxn ang="0">
                    <a:pos x="448" y="264"/>
                  </a:cxn>
                  <a:cxn ang="0">
                    <a:pos x="428" y="283"/>
                  </a:cxn>
                  <a:cxn ang="0">
                    <a:pos x="399" y="312"/>
                  </a:cxn>
                  <a:cxn ang="0">
                    <a:pos x="366" y="345"/>
                  </a:cxn>
                  <a:cxn ang="0">
                    <a:pos x="327" y="379"/>
                  </a:cxn>
                  <a:cxn ang="0">
                    <a:pos x="289" y="412"/>
                  </a:cxn>
                  <a:cxn ang="0">
                    <a:pos x="255" y="441"/>
                  </a:cxn>
                  <a:cxn ang="0">
                    <a:pos x="226" y="460"/>
                  </a:cxn>
                  <a:cxn ang="0">
                    <a:pos x="207" y="470"/>
                  </a:cxn>
                </a:cxnLst>
                <a:rect l="0" t="0" r="r" b="b"/>
                <a:pathLst>
                  <a:path w="448" h="470">
                    <a:moveTo>
                      <a:pt x="207" y="470"/>
                    </a:moveTo>
                    <a:lnTo>
                      <a:pt x="178" y="441"/>
                    </a:lnTo>
                    <a:lnTo>
                      <a:pt x="149" y="408"/>
                    </a:lnTo>
                    <a:lnTo>
                      <a:pt x="121" y="374"/>
                    </a:lnTo>
                    <a:lnTo>
                      <a:pt x="87" y="336"/>
                    </a:lnTo>
                    <a:lnTo>
                      <a:pt x="58" y="302"/>
                    </a:lnTo>
                    <a:lnTo>
                      <a:pt x="34" y="269"/>
                    </a:lnTo>
                    <a:lnTo>
                      <a:pt x="15" y="235"/>
                    </a:lnTo>
                    <a:lnTo>
                      <a:pt x="0" y="201"/>
                    </a:lnTo>
                    <a:lnTo>
                      <a:pt x="20" y="182"/>
                    </a:lnTo>
                    <a:lnTo>
                      <a:pt x="44" y="153"/>
                    </a:lnTo>
                    <a:lnTo>
                      <a:pt x="72" y="120"/>
                    </a:lnTo>
                    <a:lnTo>
                      <a:pt x="101" y="86"/>
                    </a:lnTo>
                    <a:lnTo>
                      <a:pt x="135" y="53"/>
                    </a:lnTo>
                    <a:lnTo>
                      <a:pt x="164" y="24"/>
                    </a:lnTo>
                    <a:lnTo>
                      <a:pt x="193" y="5"/>
                    </a:lnTo>
                    <a:lnTo>
                      <a:pt x="212" y="0"/>
                    </a:lnTo>
                    <a:lnTo>
                      <a:pt x="231" y="14"/>
                    </a:lnTo>
                    <a:lnTo>
                      <a:pt x="260" y="48"/>
                    </a:lnTo>
                    <a:lnTo>
                      <a:pt x="299" y="82"/>
                    </a:lnTo>
                    <a:lnTo>
                      <a:pt x="342" y="125"/>
                    </a:lnTo>
                    <a:lnTo>
                      <a:pt x="380" y="168"/>
                    </a:lnTo>
                    <a:lnTo>
                      <a:pt x="414" y="206"/>
                    </a:lnTo>
                    <a:lnTo>
                      <a:pt x="438" y="240"/>
                    </a:lnTo>
                    <a:lnTo>
                      <a:pt x="448" y="264"/>
                    </a:lnTo>
                    <a:lnTo>
                      <a:pt x="428" y="283"/>
                    </a:lnTo>
                    <a:lnTo>
                      <a:pt x="399" y="312"/>
                    </a:lnTo>
                    <a:lnTo>
                      <a:pt x="366" y="345"/>
                    </a:lnTo>
                    <a:lnTo>
                      <a:pt x="327" y="379"/>
                    </a:lnTo>
                    <a:lnTo>
                      <a:pt x="289" y="412"/>
                    </a:lnTo>
                    <a:lnTo>
                      <a:pt x="255" y="441"/>
                    </a:lnTo>
                    <a:lnTo>
                      <a:pt x="226" y="460"/>
                    </a:lnTo>
                    <a:lnTo>
                      <a:pt x="207" y="470"/>
                    </a:lnTo>
                    <a:close/>
                  </a:path>
                </a:pathLst>
              </a:custGeom>
              <a:solidFill>
                <a:srgbClr val="0002B7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1783" y="12497"/>
                <a:ext cx="255" cy="365"/>
              </a:xfrm>
              <a:custGeom>
                <a:avLst/>
                <a:gdLst/>
                <a:ahLst/>
                <a:cxnLst>
                  <a:cxn ang="0">
                    <a:pos x="187" y="365"/>
                  </a:cxn>
                  <a:cxn ang="0">
                    <a:pos x="163" y="345"/>
                  </a:cxn>
                  <a:cxn ang="0">
                    <a:pos x="134" y="321"/>
                  </a:cxn>
                  <a:cxn ang="0">
                    <a:pos x="106" y="297"/>
                  </a:cxn>
                  <a:cxn ang="0">
                    <a:pos x="77" y="273"/>
                  </a:cxn>
                  <a:cxn ang="0">
                    <a:pos x="53" y="249"/>
                  </a:cxn>
                  <a:cxn ang="0">
                    <a:pos x="29" y="221"/>
                  </a:cxn>
                  <a:cxn ang="0">
                    <a:pos x="9" y="197"/>
                  </a:cxn>
                  <a:cxn ang="0">
                    <a:pos x="0" y="173"/>
                  </a:cxn>
                  <a:cxn ang="0">
                    <a:pos x="24" y="154"/>
                  </a:cxn>
                  <a:cxn ang="0">
                    <a:pos x="57" y="130"/>
                  </a:cxn>
                  <a:cxn ang="0">
                    <a:pos x="91" y="106"/>
                  </a:cxn>
                  <a:cxn ang="0">
                    <a:pos x="125" y="77"/>
                  </a:cxn>
                  <a:cxn ang="0">
                    <a:pos x="158" y="53"/>
                  </a:cxn>
                  <a:cxn ang="0">
                    <a:pos x="192" y="29"/>
                  </a:cxn>
                  <a:cxn ang="0">
                    <a:pos x="226" y="10"/>
                  </a:cxn>
                  <a:cxn ang="0">
                    <a:pos x="255" y="0"/>
                  </a:cxn>
                  <a:cxn ang="0">
                    <a:pos x="245" y="43"/>
                  </a:cxn>
                  <a:cxn ang="0">
                    <a:pos x="240" y="86"/>
                  </a:cxn>
                  <a:cxn ang="0">
                    <a:pos x="231" y="130"/>
                  </a:cxn>
                  <a:cxn ang="0">
                    <a:pos x="226" y="178"/>
                  </a:cxn>
                  <a:cxn ang="0">
                    <a:pos x="221" y="221"/>
                  </a:cxn>
                  <a:cxn ang="0">
                    <a:pos x="211" y="264"/>
                  </a:cxn>
                  <a:cxn ang="0">
                    <a:pos x="206" y="312"/>
                  </a:cxn>
                  <a:cxn ang="0">
                    <a:pos x="202" y="355"/>
                  </a:cxn>
                  <a:cxn ang="0">
                    <a:pos x="197" y="360"/>
                  </a:cxn>
                  <a:cxn ang="0">
                    <a:pos x="197" y="360"/>
                  </a:cxn>
                  <a:cxn ang="0">
                    <a:pos x="192" y="365"/>
                  </a:cxn>
                  <a:cxn ang="0">
                    <a:pos x="192" y="365"/>
                  </a:cxn>
                  <a:cxn ang="0">
                    <a:pos x="187" y="365"/>
                  </a:cxn>
                  <a:cxn ang="0">
                    <a:pos x="187" y="365"/>
                  </a:cxn>
                  <a:cxn ang="0">
                    <a:pos x="187" y="365"/>
                  </a:cxn>
                  <a:cxn ang="0">
                    <a:pos x="187" y="365"/>
                  </a:cxn>
                </a:cxnLst>
                <a:rect l="0" t="0" r="r" b="b"/>
                <a:pathLst>
                  <a:path w="255" h="365">
                    <a:moveTo>
                      <a:pt x="187" y="365"/>
                    </a:moveTo>
                    <a:lnTo>
                      <a:pt x="163" y="345"/>
                    </a:lnTo>
                    <a:lnTo>
                      <a:pt x="134" y="321"/>
                    </a:lnTo>
                    <a:lnTo>
                      <a:pt x="106" y="297"/>
                    </a:lnTo>
                    <a:lnTo>
                      <a:pt x="77" y="273"/>
                    </a:lnTo>
                    <a:lnTo>
                      <a:pt x="53" y="249"/>
                    </a:lnTo>
                    <a:lnTo>
                      <a:pt x="29" y="221"/>
                    </a:lnTo>
                    <a:lnTo>
                      <a:pt x="9" y="197"/>
                    </a:lnTo>
                    <a:lnTo>
                      <a:pt x="0" y="173"/>
                    </a:lnTo>
                    <a:lnTo>
                      <a:pt x="24" y="154"/>
                    </a:lnTo>
                    <a:lnTo>
                      <a:pt x="57" y="130"/>
                    </a:lnTo>
                    <a:lnTo>
                      <a:pt x="91" y="106"/>
                    </a:lnTo>
                    <a:lnTo>
                      <a:pt x="125" y="77"/>
                    </a:lnTo>
                    <a:lnTo>
                      <a:pt x="158" y="53"/>
                    </a:lnTo>
                    <a:lnTo>
                      <a:pt x="192" y="29"/>
                    </a:lnTo>
                    <a:lnTo>
                      <a:pt x="226" y="10"/>
                    </a:lnTo>
                    <a:lnTo>
                      <a:pt x="255" y="0"/>
                    </a:lnTo>
                    <a:lnTo>
                      <a:pt x="245" y="43"/>
                    </a:lnTo>
                    <a:lnTo>
                      <a:pt x="240" y="86"/>
                    </a:lnTo>
                    <a:lnTo>
                      <a:pt x="231" y="130"/>
                    </a:lnTo>
                    <a:lnTo>
                      <a:pt x="226" y="178"/>
                    </a:lnTo>
                    <a:lnTo>
                      <a:pt x="221" y="221"/>
                    </a:lnTo>
                    <a:lnTo>
                      <a:pt x="211" y="264"/>
                    </a:lnTo>
                    <a:lnTo>
                      <a:pt x="206" y="312"/>
                    </a:lnTo>
                    <a:lnTo>
                      <a:pt x="202" y="355"/>
                    </a:lnTo>
                    <a:lnTo>
                      <a:pt x="197" y="360"/>
                    </a:lnTo>
                    <a:lnTo>
                      <a:pt x="192" y="365"/>
                    </a:lnTo>
                    <a:lnTo>
                      <a:pt x="187" y="365"/>
                    </a:lnTo>
                    <a:close/>
                  </a:path>
                </a:pathLst>
              </a:custGeom>
              <a:solidFill>
                <a:srgbClr val="0002B7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3134" y="12449"/>
                <a:ext cx="337" cy="413"/>
              </a:xfrm>
              <a:custGeom>
                <a:avLst/>
                <a:gdLst/>
                <a:ahLst/>
                <a:cxnLst>
                  <a:cxn ang="0">
                    <a:pos x="149" y="413"/>
                  </a:cxn>
                  <a:cxn ang="0">
                    <a:pos x="130" y="389"/>
                  </a:cxn>
                  <a:cxn ang="0">
                    <a:pos x="106" y="360"/>
                  </a:cxn>
                  <a:cxn ang="0">
                    <a:pos x="82" y="326"/>
                  </a:cxn>
                  <a:cxn ang="0">
                    <a:pos x="58" y="297"/>
                  </a:cxn>
                  <a:cxn ang="0">
                    <a:pos x="38" y="264"/>
                  </a:cxn>
                  <a:cxn ang="0">
                    <a:pos x="19" y="235"/>
                  </a:cxn>
                  <a:cxn ang="0">
                    <a:pos x="5" y="206"/>
                  </a:cxn>
                  <a:cxn ang="0">
                    <a:pos x="0" y="182"/>
                  </a:cxn>
                  <a:cxn ang="0">
                    <a:pos x="14" y="163"/>
                  </a:cxn>
                  <a:cxn ang="0">
                    <a:pos x="34" y="139"/>
                  </a:cxn>
                  <a:cxn ang="0">
                    <a:pos x="48" y="120"/>
                  </a:cxn>
                  <a:cxn ang="0">
                    <a:pos x="62" y="96"/>
                  </a:cxn>
                  <a:cxn ang="0">
                    <a:pos x="72" y="77"/>
                  </a:cxn>
                  <a:cxn ang="0">
                    <a:pos x="82" y="53"/>
                  </a:cxn>
                  <a:cxn ang="0">
                    <a:pos x="91" y="29"/>
                  </a:cxn>
                  <a:cxn ang="0">
                    <a:pos x="101" y="0"/>
                  </a:cxn>
                  <a:cxn ang="0">
                    <a:pos x="130" y="10"/>
                  </a:cxn>
                  <a:cxn ang="0">
                    <a:pos x="159" y="29"/>
                  </a:cxn>
                  <a:cxn ang="0">
                    <a:pos x="188" y="48"/>
                  </a:cxn>
                  <a:cxn ang="0">
                    <a:pos x="221" y="77"/>
                  </a:cxn>
                  <a:cxn ang="0">
                    <a:pos x="250" y="101"/>
                  </a:cxn>
                  <a:cxn ang="0">
                    <a:pos x="284" y="130"/>
                  </a:cxn>
                  <a:cxn ang="0">
                    <a:pos x="313" y="158"/>
                  </a:cxn>
                  <a:cxn ang="0">
                    <a:pos x="337" y="178"/>
                  </a:cxn>
                  <a:cxn ang="0">
                    <a:pos x="327" y="197"/>
                  </a:cxn>
                  <a:cxn ang="0">
                    <a:pos x="308" y="226"/>
                  </a:cxn>
                  <a:cxn ang="0">
                    <a:pos x="279" y="264"/>
                  </a:cxn>
                  <a:cxn ang="0">
                    <a:pos x="250" y="307"/>
                  </a:cxn>
                  <a:cxn ang="0">
                    <a:pos x="216" y="350"/>
                  </a:cxn>
                  <a:cxn ang="0">
                    <a:pos x="188" y="384"/>
                  </a:cxn>
                  <a:cxn ang="0">
                    <a:pos x="163" y="408"/>
                  </a:cxn>
                  <a:cxn ang="0">
                    <a:pos x="149" y="413"/>
                  </a:cxn>
                </a:cxnLst>
                <a:rect l="0" t="0" r="r" b="b"/>
                <a:pathLst>
                  <a:path w="337" h="413">
                    <a:moveTo>
                      <a:pt x="149" y="413"/>
                    </a:moveTo>
                    <a:lnTo>
                      <a:pt x="130" y="389"/>
                    </a:lnTo>
                    <a:lnTo>
                      <a:pt x="106" y="360"/>
                    </a:lnTo>
                    <a:lnTo>
                      <a:pt x="82" y="326"/>
                    </a:lnTo>
                    <a:lnTo>
                      <a:pt x="58" y="297"/>
                    </a:lnTo>
                    <a:lnTo>
                      <a:pt x="38" y="264"/>
                    </a:lnTo>
                    <a:lnTo>
                      <a:pt x="19" y="235"/>
                    </a:lnTo>
                    <a:lnTo>
                      <a:pt x="5" y="206"/>
                    </a:lnTo>
                    <a:lnTo>
                      <a:pt x="0" y="182"/>
                    </a:lnTo>
                    <a:lnTo>
                      <a:pt x="14" y="163"/>
                    </a:lnTo>
                    <a:lnTo>
                      <a:pt x="34" y="139"/>
                    </a:lnTo>
                    <a:lnTo>
                      <a:pt x="48" y="120"/>
                    </a:lnTo>
                    <a:lnTo>
                      <a:pt x="62" y="96"/>
                    </a:lnTo>
                    <a:lnTo>
                      <a:pt x="72" y="77"/>
                    </a:lnTo>
                    <a:lnTo>
                      <a:pt x="82" y="53"/>
                    </a:lnTo>
                    <a:lnTo>
                      <a:pt x="91" y="29"/>
                    </a:lnTo>
                    <a:lnTo>
                      <a:pt x="101" y="0"/>
                    </a:lnTo>
                    <a:lnTo>
                      <a:pt x="130" y="10"/>
                    </a:lnTo>
                    <a:lnTo>
                      <a:pt x="159" y="29"/>
                    </a:lnTo>
                    <a:lnTo>
                      <a:pt x="188" y="48"/>
                    </a:lnTo>
                    <a:lnTo>
                      <a:pt x="221" y="77"/>
                    </a:lnTo>
                    <a:lnTo>
                      <a:pt x="250" y="101"/>
                    </a:lnTo>
                    <a:lnTo>
                      <a:pt x="284" y="130"/>
                    </a:lnTo>
                    <a:lnTo>
                      <a:pt x="313" y="158"/>
                    </a:lnTo>
                    <a:lnTo>
                      <a:pt x="337" y="178"/>
                    </a:lnTo>
                    <a:lnTo>
                      <a:pt x="327" y="197"/>
                    </a:lnTo>
                    <a:lnTo>
                      <a:pt x="308" y="226"/>
                    </a:lnTo>
                    <a:lnTo>
                      <a:pt x="279" y="264"/>
                    </a:lnTo>
                    <a:lnTo>
                      <a:pt x="250" y="307"/>
                    </a:lnTo>
                    <a:lnTo>
                      <a:pt x="216" y="350"/>
                    </a:lnTo>
                    <a:lnTo>
                      <a:pt x="188" y="384"/>
                    </a:lnTo>
                    <a:lnTo>
                      <a:pt x="163" y="408"/>
                    </a:lnTo>
                    <a:lnTo>
                      <a:pt x="149" y="413"/>
                    </a:lnTo>
                    <a:close/>
                  </a:path>
                </a:pathLst>
              </a:custGeom>
              <a:solidFill>
                <a:srgbClr val="3FB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3533" y="12416"/>
                <a:ext cx="423" cy="441"/>
              </a:xfrm>
              <a:custGeom>
                <a:avLst/>
                <a:gdLst/>
                <a:ahLst/>
                <a:cxnLst>
                  <a:cxn ang="0">
                    <a:pos x="289" y="441"/>
                  </a:cxn>
                  <a:cxn ang="0">
                    <a:pos x="265" y="422"/>
                  </a:cxn>
                  <a:cxn ang="0">
                    <a:pos x="231" y="398"/>
                  </a:cxn>
                  <a:cxn ang="0">
                    <a:pos x="183" y="364"/>
                  </a:cxn>
                  <a:cxn ang="0">
                    <a:pos x="135" y="326"/>
                  </a:cxn>
                  <a:cxn ang="0">
                    <a:pos x="87" y="287"/>
                  </a:cxn>
                  <a:cxn ang="0">
                    <a:pos x="43" y="254"/>
                  </a:cxn>
                  <a:cxn ang="0">
                    <a:pos x="15" y="225"/>
                  </a:cxn>
                  <a:cxn ang="0">
                    <a:pos x="0" y="201"/>
                  </a:cxn>
                  <a:cxn ang="0">
                    <a:pos x="19" y="182"/>
                  </a:cxn>
                  <a:cxn ang="0">
                    <a:pos x="39" y="158"/>
                  </a:cxn>
                  <a:cxn ang="0">
                    <a:pos x="63" y="134"/>
                  </a:cxn>
                  <a:cxn ang="0">
                    <a:pos x="82" y="100"/>
                  </a:cxn>
                  <a:cxn ang="0">
                    <a:pos x="106" y="72"/>
                  </a:cxn>
                  <a:cxn ang="0">
                    <a:pos x="125" y="43"/>
                  </a:cxn>
                  <a:cxn ang="0">
                    <a:pos x="144" y="19"/>
                  </a:cxn>
                  <a:cxn ang="0">
                    <a:pos x="159" y="0"/>
                  </a:cxn>
                  <a:cxn ang="0">
                    <a:pos x="183" y="4"/>
                  </a:cxn>
                  <a:cxn ang="0">
                    <a:pos x="212" y="19"/>
                  </a:cxn>
                  <a:cxn ang="0">
                    <a:pos x="245" y="38"/>
                  </a:cxn>
                  <a:cxn ang="0">
                    <a:pos x="284" y="62"/>
                  </a:cxn>
                  <a:cxn ang="0">
                    <a:pos x="327" y="86"/>
                  </a:cxn>
                  <a:cxn ang="0">
                    <a:pos x="361" y="110"/>
                  </a:cxn>
                  <a:cxn ang="0">
                    <a:pos x="394" y="134"/>
                  </a:cxn>
                  <a:cxn ang="0">
                    <a:pos x="423" y="148"/>
                  </a:cxn>
                  <a:cxn ang="0">
                    <a:pos x="414" y="182"/>
                  </a:cxn>
                  <a:cxn ang="0">
                    <a:pos x="404" y="220"/>
                  </a:cxn>
                  <a:cxn ang="0">
                    <a:pos x="390" y="254"/>
                  </a:cxn>
                  <a:cxn ang="0">
                    <a:pos x="375" y="292"/>
                  </a:cxn>
                  <a:cxn ang="0">
                    <a:pos x="361" y="330"/>
                  </a:cxn>
                  <a:cxn ang="0">
                    <a:pos x="342" y="369"/>
                  </a:cxn>
                  <a:cxn ang="0">
                    <a:pos x="327" y="402"/>
                  </a:cxn>
                  <a:cxn ang="0">
                    <a:pos x="313" y="436"/>
                  </a:cxn>
                  <a:cxn ang="0">
                    <a:pos x="308" y="436"/>
                  </a:cxn>
                  <a:cxn ang="0">
                    <a:pos x="308" y="436"/>
                  </a:cxn>
                  <a:cxn ang="0">
                    <a:pos x="303" y="436"/>
                  </a:cxn>
                  <a:cxn ang="0">
                    <a:pos x="303" y="436"/>
                  </a:cxn>
                  <a:cxn ang="0">
                    <a:pos x="298" y="441"/>
                  </a:cxn>
                  <a:cxn ang="0">
                    <a:pos x="298" y="441"/>
                  </a:cxn>
                  <a:cxn ang="0">
                    <a:pos x="293" y="441"/>
                  </a:cxn>
                  <a:cxn ang="0">
                    <a:pos x="289" y="441"/>
                  </a:cxn>
                </a:cxnLst>
                <a:rect l="0" t="0" r="r" b="b"/>
                <a:pathLst>
                  <a:path w="423" h="441">
                    <a:moveTo>
                      <a:pt x="289" y="441"/>
                    </a:moveTo>
                    <a:lnTo>
                      <a:pt x="265" y="422"/>
                    </a:lnTo>
                    <a:lnTo>
                      <a:pt x="231" y="398"/>
                    </a:lnTo>
                    <a:lnTo>
                      <a:pt x="183" y="364"/>
                    </a:lnTo>
                    <a:lnTo>
                      <a:pt x="135" y="326"/>
                    </a:lnTo>
                    <a:lnTo>
                      <a:pt x="87" y="287"/>
                    </a:lnTo>
                    <a:lnTo>
                      <a:pt x="43" y="254"/>
                    </a:lnTo>
                    <a:lnTo>
                      <a:pt x="15" y="225"/>
                    </a:lnTo>
                    <a:lnTo>
                      <a:pt x="0" y="201"/>
                    </a:lnTo>
                    <a:lnTo>
                      <a:pt x="19" y="182"/>
                    </a:lnTo>
                    <a:lnTo>
                      <a:pt x="39" y="158"/>
                    </a:lnTo>
                    <a:lnTo>
                      <a:pt x="63" y="134"/>
                    </a:lnTo>
                    <a:lnTo>
                      <a:pt x="82" y="100"/>
                    </a:lnTo>
                    <a:lnTo>
                      <a:pt x="106" y="72"/>
                    </a:lnTo>
                    <a:lnTo>
                      <a:pt x="125" y="43"/>
                    </a:lnTo>
                    <a:lnTo>
                      <a:pt x="144" y="19"/>
                    </a:lnTo>
                    <a:lnTo>
                      <a:pt x="159" y="0"/>
                    </a:lnTo>
                    <a:lnTo>
                      <a:pt x="183" y="4"/>
                    </a:lnTo>
                    <a:lnTo>
                      <a:pt x="212" y="19"/>
                    </a:lnTo>
                    <a:lnTo>
                      <a:pt x="245" y="38"/>
                    </a:lnTo>
                    <a:lnTo>
                      <a:pt x="284" y="62"/>
                    </a:lnTo>
                    <a:lnTo>
                      <a:pt x="327" y="86"/>
                    </a:lnTo>
                    <a:lnTo>
                      <a:pt x="361" y="110"/>
                    </a:lnTo>
                    <a:lnTo>
                      <a:pt x="394" y="134"/>
                    </a:lnTo>
                    <a:lnTo>
                      <a:pt x="423" y="148"/>
                    </a:lnTo>
                    <a:lnTo>
                      <a:pt x="414" y="182"/>
                    </a:lnTo>
                    <a:lnTo>
                      <a:pt x="404" y="220"/>
                    </a:lnTo>
                    <a:lnTo>
                      <a:pt x="390" y="254"/>
                    </a:lnTo>
                    <a:lnTo>
                      <a:pt x="375" y="292"/>
                    </a:lnTo>
                    <a:lnTo>
                      <a:pt x="361" y="330"/>
                    </a:lnTo>
                    <a:lnTo>
                      <a:pt x="342" y="369"/>
                    </a:lnTo>
                    <a:lnTo>
                      <a:pt x="327" y="402"/>
                    </a:lnTo>
                    <a:lnTo>
                      <a:pt x="313" y="436"/>
                    </a:lnTo>
                    <a:lnTo>
                      <a:pt x="308" y="436"/>
                    </a:lnTo>
                    <a:lnTo>
                      <a:pt x="303" y="436"/>
                    </a:lnTo>
                    <a:lnTo>
                      <a:pt x="298" y="441"/>
                    </a:lnTo>
                    <a:lnTo>
                      <a:pt x="293" y="441"/>
                    </a:lnTo>
                    <a:lnTo>
                      <a:pt x="289" y="441"/>
                    </a:lnTo>
                    <a:close/>
                  </a:path>
                </a:pathLst>
              </a:custGeom>
              <a:solidFill>
                <a:srgbClr val="3FB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2047" y="12473"/>
                <a:ext cx="173" cy="345"/>
              </a:xfrm>
              <a:custGeom>
                <a:avLst/>
                <a:gdLst/>
                <a:ahLst/>
                <a:cxnLst>
                  <a:cxn ang="0">
                    <a:pos x="0" y="345"/>
                  </a:cxn>
                  <a:cxn ang="0">
                    <a:pos x="5" y="302"/>
                  </a:cxn>
                  <a:cxn ang="0">
                    <a:pos x="10" y="259"/>
                  </a:cxn>
                  <a:cxn ang="0">
                    <a:pos x="19" y="216"/>
                  </a:cxn>
                  <a:cxn ang="0">
                    <a:pos x="24" y="173"/>
                  </a:cxn>
                  <a:cxn ang="0">
                    <a:pos x="34" y="130"/>
                  </a:cxn>
                  <a:cxn ang="0">
                    <a:pos x="43" y="86"/>
                  </a:cxn>
                  <a:cxn ang="0">
                    <a:pos x="48" y="43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5"/>
                  </a:cxn>
                  <a:cxn ang="0">
                    <a:pos x="72" y="5"/>
                  </a:cxn>
                  <a:cxn ang="0">
                    <a:pos x="72" y="5"/>
                  </a:cxn>
                  <a:cxn ang="0">
                    <a:pos x="77" y="5"/>
                  </a:cxn>
                  <a:cxn ang="0">
                    <a:pos x="116" y="86"/>
                  </a:cxn>
                  <a:cxn ang="0">
                    <a:pos x="149" y="144"/>
                  </a:cxn>
                  <a:cxn ang="0">
                    <a:pos x="159" y="168"/>
                  </a:cxn>
                  <a:cxn ang="0">
                    <a:pos x="168" y="187"/>
                  </a:cxn>
                  <a:cxn ang="0">
                    <a:pos x="173" y="202"/>
                  </a:cxn>
                  <a:cxn ang="0">
                    <a:pos x="173" y="216"/>
                  </a:cxn>
                  <a:cxn ang="0">
                    <a:pos x="168" y="230"/>
                  </a:cxn>
                  <a:cxn ang="0">
                    <a:pos x="159" y="240"/>
                  </a:cxn>
                  <a:cxn ang="0">
                    <a:pos x="149" y="254"/>
                  </a:cxn>
                  <a:cxn ang="0">
                    <a:pos x="130" y="269"/>
                  </a:cxn>
                  <a:cxn ang="0">
                    <a:pos x="77" y="302"/>
                  </a:cxn>
                  <a:cxn ang="0">
                    <a:pos x="0" y="345"/>
                  </a:cxn>
                </a:cxnLst>
                <a:rect l="0" t="0" r="r" b="b"/>
                <a:pathLst>
                  <a:path w="173" h="345">
                    <a:moveTo>
                      <a:pt x="0" y="345"/>
                    </a:moveTo>
                    <a:lnTo>
                      <a:pt x="5" y="302"/>
                    </a:lnTo>
                    <a:lnTo>
                      <a:pt x="10" y="259"/>
                    </a:lnTo>
                    <a:lnTo>
                      <a:pt x="19" y="216"/>
                    </a:lnTo>
                    <a:lnTo>
                      <a:pt x="24" y="173"/>
                    </a:lnTo>
                    <a:lnTo>
                      <a:pt x="34" y="130"/>
                    </a:lnTo>
                    <a:lnTo>
                      <a:pt x="43" y="86"/>
                    </a:lnTo>
                    <a:lnTo>
                      <a:pt x="48" y="43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68" y="5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116" y="86"/>
                    </a:lnTo>
                    <a:lnTo>
                      <a:pt x="149" y="144"/>
                    </a:lnTo>
                    <a:lnTo>
                      <a:pt x="159" y="168"/>
                    </a:lnTo>
                    <a:lnTo>
                      <a:pt x="168" y="187"/>
                    </a:lnTo>
                    <a:lnTo>
                      <a:pt x="173" y="202"/>
                    </a:lnTo>
                    <a:lnTo>
                      <a:pt x="173" y="216"/>
                    </a:lnTo>
                    <a:lnTo>
                      <a:pt x="168" y="230"/>
                    </a:lnTo>
                    <a:lnTo>
                      <a:pt x="159" y="240"/>
                    </a:lnTo>
                    <a:lnTo>
                      <a:pt x="149" y="254"/>
                    </a:lnTo>
                    <a:lnTo>
                      <a:pt x="130" y="269"/>
                    </a:lnTo>
                    <a:lnTo>
                      <a:pt x="77" y="302"/>
                    </a:lnTo>
                    <a:lnTo>
                      <a:pt x="0" y="345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2567" y="12344"/>
                <a:ext cx="307" cy="446"/>
              </a:xfrm>
              <a:custGeom>
                <a:avLst/>
                <a:gdLst/>
                <a:ahLst/>
                <a:cxnLst>
                  <a:cxn ang="0">
                    <a:pos x="187" y="446"/>
                  </a:cxn>
                  <a:cxn ang="0">
                    <a:pos x="115" y="350"/>
                  </a:cxn>
                  <a:cxn ang="0">
                    <a:pos x="62" y="283"/>
                  </a:cxn>
                  <a:cxn ang="0">
                    <a:pos x="24" y="235"/>
                  </a:cxn>
                  <a:cxn ang="0">
                    <a:pos x="0" y="196"/>
                  </a:cxn>
                  <a:cxn ang="0">
                    <a:pos x="0" y="177"/>
                  </a:cxn>
                  <a:cxn ang="0">
                    <a:pos x="0" y="163"/>
                  </a:cxn>
                  <a:cxn ang="0">
                    <a:pos x="9" y="144"/>
                  </a:cxn>
                  <a:cxn ang="0">
                    <a:pos x="19" y="120"/>
                  </a:cxn>
                  <a:cxn ang="0">
                    <a:pos x="62" y="67"/>
                  </a:cxn>
                  <a:cxn ang="0">
                    <a:pos x="129" y="0"/>
                  </a:cxn>
                  <a:cxn ang="0">
                    <a:pos x="134" y="0"/>
                  </a:cxn>
                  <a:cxn ang="0">
                    <a:pos x="134" y="0"/>
                  </a:cxn>
                  <a:cxn ang="0">
                    <a:pos x="139" y="0"/>
                  </a:cxn>
                  <a:cxn ang="0">
                    <a:pos x="139" y="0"/>
                  </a:cxn>
                  <a:cxn ang="0">
                    <a:pos x="144" y="0"/>
                  </a:cxn>
                  <a:cxn ang="0">
                    <a:pos x="144" y="0"/>
                  </a:cxn>
                  <a:cxn ang="0">
                    <a:pos x="149" y="0"/>
                  </a:cxn>
                  <a:cxn ang="0">
                    <a:pos x="149" y="0"/>
                  </a:cxn>
                  <a:cxn ang="0">
                    <a:pos x="168" y="38"/>
                  </a:cxn>
                  <a:cxn ang="0">
                    <a:pos x="177" y="76"/>
                  </a:cxn>
                  <a:cxn ang="0">
                    <a:pos x="182" y="115"/>
                  </a:cxn>
                  <a:cxn ang="0">
                    <a:pos x="192" y="148"/>
                  </a:cxn>
                  <a:cxn ang="0">
                    <a:pos x="206" y="187"/>
                  </a:cxn>
                  <a:cxn ang="0">
                    <a:pos x="226" y="225"/>
                  </a:cxn>
                  <a:cxn ang="0">
                    <a:pos x="259" y="259"/>
                  </a:cxn>
                  <a:cxn ang="0">
                    <a:pos x="302" y="297"/>
                  </a:cxn>
                  <a:cxn ang="0">
                    <a:pos x="302" y="302"/>
                  </a:cxn>
                  <a:cxn ang="0">
                    <a:pos x="302" y="302"/>
                  </a:cxn>
                  <a:cxn ang="0">
                    <a:pos x="302" y="307"/>
                  </a:cxn>
                  <a:cxn ang="0">
                    <a:pos x="302" y="307"/>
                  </a:cxn>
                  <a:cxn ang="0">
                    <a:pos x="302" y="311"/>
                  </a:cxn>
                  <a:cxn ang="0">
                    <a:pos x="307" y="311"/>
                  </a:cxn>
                  <a:cxn ang="0">
                    <a:pos x="307" y="316"/>
                  </a:cxn>
                  <a:cxn ang="0">
                    <a:pos x="307" y="316"/>
                  </a:cxn>
                  <a:cxn ang="0">
                    <a:pos x="269" y="359"/>
                  </a:cxn>
                  <a:cxn ang="0">
                    <a:pos x="240" y="393"/>
                  </a:cxn>
                  <a:cxn ang="0">
                    <a:pos x="221" y="417"/>
                  </a:cxn>
                  <a:cxn ang="0">
                    <a:pos x="206" y="431"/>
                  </a:cxn>
                  <a:cxn ang="0">
                    <a:pos x="197" y="441"/>
                  </a:cxn>
                  <a:cxn ang="0">
                    <a:pos x="192" y="446"/>
                  </a:cxn>
                  <a:cxn ang="0">
                    <a:pos x="192" y="446"/>
                  </a:cxn>
                  <a:cxn ang="0">
                    <a:pos x="187" y="446"/>
                  </a:cxn>
                </a:cxnLst>
                <a:rect l="0" t="0" r="r" b="b"/>
                <a:pathLst>
                  <a:path w="307" h="446">
                    <a:moveTo>
                      <a:pt x="187" y="446"/>
                    </a:moveTo>
                    <a:lnTo>
                      <a:pt x="115" y="350"/>
                    </a:lnTo>
                    <a:lnTo>
                      <a:pt x="62" y="283"/>
                    </a:lnTo>
                    <a:lnTo>
                      <a:pt x="24" y="235"/>
                    </a:lnTo>
                    <a:lnTo>
                      <a:pt x="0" y="196"/>
                    </a:lnTo>
                    <a:lnTo>
                      <a:pt x="0" y="177"/>
                    </a:lnTo>
                    <a:lnTo>
                      <a:pt x="0" y="163"/>
                    </a:lnTo>
                    <a:lnTo>
                      <a:pt x="9" y="144"/>
                    </a:lnTo>
                    <a:lnTo>
                      <a:pt x="19" y="120"/>
                    </a:lnTo>
                    <a:lnTo>
                      <a:pt x="62" y="67"/>
                    </a:lnTo>
                    <a:lnTo>
                      <a:pt x="129" y="0"/>
                    </a:lnTo>
                    <a:lnTo>
                      <a:pt x="134" y="0"/>
                    </a:lnTo>
                    <a:lnTo>
                      <a:pt x="139" y="0"/>
                    </a:lnTo>
                    <a:lnTo>
                      <a:pt x="144" y="0"/>
                    </a:lnTo>
                    <a:lnTo>
                      <a:pt x="149" y="0"/>
                    </a:lnTo>
                    <a:lnTo>
                      <a:pt x="168" y="38"/>
                    </a:lnTo>
                    <a:lnTo>
                      <a:pt x="177" y="76"/>
                    </a:lnTo>
                    <a:lnTo>
                      <a:pt x="182" y="115"/>
                    </a:lnTo>
                    <a:lnTo>
                      <a:pt x="192" y="148"/>
                    </a:lnTo>
                    <a:lnTo>
                      <a:pt x="206" y="187"/>
                    </a:lnTo>
                    <a:lnTo>
                      <a:pt x="226" y="225"/>
                    </a:lnTo>
                    <a:lnTo>
                      <a:pt x="259" y="259"/>
                    </a:lnTo>
                    <a:lnTo>
                      <a:pt x="302" y="297"/>
                    </a:lnTo>
                    <a:lnTo>
                      <a:pt x="302" y="302"/>
                    </a:lnTo>
                    <a:lnTo>
                      <a:pt x="302" y="307"/>
                    </a:lnTo>
                    <a:lnTo>
                      <a:pt x="302" y="311"/>
                    </a:lnTo>
                    <a:lnTo>
                      <a:pt x="307" y="311"/>
                    </a:lnTo>
                    <a:lnTo>
                      <a:pt x="307" y="316"/>
                    </a:lnTo>
                    <a:lnTo>
                      <a:pt x="269" y="359"/>
                    </a:lnTo>
                    <a:lnTo>
                      <a:pt x="240" y="393"/>
                    </a:lnTo>
                    <a:lnTo>
                      <a:pt x="221" y="417"/>
                    </a:lnTo>
                    <a:lnTo>
                      <a:pt x="206" y="431"/>
                    </a:lnTo>
                    <a:lnTo>
                      <a:pt x="197" y="441"/>
                    </a:lnTo>
                    <a:lnTo>
                      <a:pt x="192" y="446"/>
                    </a:lnTo>
                    <a:lnTo>
                      <a:pt x="187" y="446"/>
                    </a:lnTo>
                    <a:close/>
                  </a:path>
                </a:pathLst>
              </a:custGeom>
              <a:solidFill>
                <a:srgbClr val="3FB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1148" y="12622"/>
                <a:ext cx="48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67"/>
                  </a:cxn>
                  <a:cxn ang="0">
                    <a:pos x="5" y="57"/>
                  </a:cxn>
                  <a:cxn ang="0">
                    <a:pos x="10" y="48"/>
                  </a:cxn>
                  <a:cxn ang="0">
                    <a:pos x="10" y="38"/>
                  </a:cxn>
                  <a:cxn ang="0">
                    <a:pos x="14" y="29"/>
                  </a:cxn>
                  <a:cxn ang="0">
                    <a:pos x="19" y="19"/>
                  </a:cxn>
                  <a:cxn ang="0">
                    <a:pos x="24" y="9"/>
                  </a:cxn>
                  <a:cxn ang="0">
                    <a:pos x="29" y="0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43" y="5"/>
                  </a:cxn>
                  <a:cxn ang="0">
                    <a:pos x="43" y="9"/>
                  </a:cxn>
                  <a:cxn ang="0">
                    <a:pos x="43" y="14"/>
                  </a:cxn>
                  <a:cxn ang="0">
                    <a:pos x="48" y="19"/>
                  </a:cxn>
                  <a:cxn ang="0">
                    <a:pos x="48" y="19"/>
                  </a:cxn>
                  <a:cxn ang="0">
                    <a:pos x="48" y="24"/>
                  </a:cxn>
                  <a:cxn ang="0">
                    <a:pos x="48" y="29"/>
                  </a:cxn>
                  <a:cxn ang="0">
                    <a:pos x="48" y="29"/>
                  </a:cxn>
                  <a:cxn ang="0">
                    <a:pos x="48" y="33"/>
                  </a:cxn>
                  <a:cxn ang="0">
                    <a:pos x="34" y="48"/>
                  </a:cxn>
                  <a:cxn ang="0">
                    <a:pos x="24" y="57"/>
                  </a:cxn>
                  <a:cxn ang="0">
                    <a:pos x="19" y="67"/>
                  </a:cxn>
                  <a:cxn ang="0">
                    <a:pos x="14" y="72"/>
                  </a:cxn>
                  <a:cxn ang="0">
                    <a:pos x="10" y="72"/>
                  </a:cxn>
                  <a:cxn ang="0">
                    <a:pos x="5" y="77"/>
                  </a:cxn>
                  <a:cxn ang="0">
                    <a:pos x="0" y="77"/>
                  </a:cxn>
                  <a:cxn ang="0">
                    <a:pos x="0" y="77"/>
                  </a:cxn>
                </a:cxnLst>
                <a:rect l="0" t="0" r="r" b="b"/>
                <a:pathLst>
                  <a:path w="48" h="77">
                    <a:moveTo>
                      <a:pt x="0" y="77"/>
                    </a:moveTo>
                    <a:lnTo>
                      <a:pt x="0" y="67"/>
                    </a:lnTo>
                    <a:lnTo>
                      <a:pt x="5" y="57"/>
                    </a:lnTo>
                    <a:lnTo>
                      <a:pt x="10" y="48"/>
                    </a:lnTo>
                    <a:lnTo>
                      <a:pt x="10" y="38"/>
                    </a:lnTo>
                    <a:lnTo>
                      <a:pt x="14" y="29"/>
                    </a:lnTo>
                    <a:lnTo>
                      <a:pt x="19" y="19"/>
                    </a:lnTo>
                    <a:lnTo>
                      <a:pt x="24" y="9"/>
                    </a:lnTo>
                    <a:lnTo>
                      <a:pt x="29" y="0"/>
                    </a:lnTo>
                    <a:lnTo>
                      <a:pt x="29" y="5"/>
                    </a:lnTo>
                    <a:lnTo>
                      <a:pt x="34" y="5"/>
                    </a:lnTo>
                    <a:lnTo>
                      <a:pt x="38" y="5"/>
                    </a:lnTo>
                    <a:lnTo>
                      <a:pt x="43" y="5"/>
                    </a:lnTo>
                    <a:lnTo>
                      <a:pt x="43" y="9"/>
                    </a:lnTo>
                    <a:lnTo>
                      <a:pt x="43" y="14"/>
                    </a:lnTo>
                    <a:lnTo>
                      <a:pt x="48" y="19"/>
                    </a:lnTo>
                    <a:lnTo>
                      <a:pt x="48" y="24"/>
                    </a:lnTo>
                    <a:lnTo>
                      <a:pt x="48" y="29"/>
                    </a:lnTo>
                    <a:lnTo>
                      <a:pt x="48" y="33"/>
                    </a:lnTo>
                    <a:lnTo>
                      <a:pt x="34" y="48"/>
                    </a:lnTo>
                    <a:lnTo>
                      <a:pt x="24" y="57"/>
                    </a:lnTo>
                    <a:lnTo>
                      <a:pt x="19" y="67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5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2B7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2148" y="12277"/>
                <a:ext cx="351" cy="393"/>
              </a:xfrm>
              <a:custGeom>
                <a:avLst/>
                <a:gdLst/>
                <a:ahLst/>
                <a:cxnLst>
                  <a:cxn ang="0">
                    <a:pos x="106" y="393"/>
                  </a:cxn>
                  <a:cxn ang="0">
                    <a:pos x="92" y="369"/>
                  </a:cxn>
                  <a:cxn ang="0">
                    <a:pos x="77" y="335"/>
                  </a:cxn>
                  <a:cxn ang="0">
                    <a:pos x="58" y="302"/>
                  </a:cxn>
                  <a:cxn ang="0">
                    <a:pos x="39" y="268"/>
                  </a:cxn>
                  <a:cxn ang="0">
                    <a:pos x="24" y="239"/>
                  </a:cxn>
                  <a:cxn ang="0">
                    <a:pos x="15" y="206"/>
                  </a:cxn>
                  <a:cxn ang="0">
                    <a:pos x="5" y="177"/>
                  </a:cxn>
                  <a:cxn ang="0">
                    <a:pos x="0" y="153"/>
                  </a:cxn>
                  <a:cxn ang="0">
                    <a:pos x="24" y="139"/>
                  </a:cxn>
                  <a:cxn ang="0">
                    <a:pos x="48" y="115"/>
                  </a:cxn>
                  <a:cxn ang="0">
                    <a:pos x="82" y="91"/>
                  </a:cxn>
                  <a:cxn ang="0">
                    <a:pos x="116" y="62"/>
                  </a:cxn>
                  <a:cxn ang="0">
                    <a:pos x="149" y="38"/>
                  </a:cxn>
                  <a:cxn ang="0">
                    <a:pos x="178" y="19"/>
                  </a:cxn>
                  <a:cxn ang="0">
                    <a:pos x="207" y="4"/>
                  </a:cxn>
                  <a:cxn ang="0">
                    <a:pos x="231" y="0"/>
                  </a:cxn>
                  <a:cxn ang="0">
                    <a:pos x="241" y="14"/>
                  </a:cxn>
                  <a:cxn ang="0">
                    <a:pos x="260" y="38"/>
                  </a:cxn>
                  <a:cxn ang="0">
                    <a:pos x="279" y="67"/>
                  </a:cxn>
                  <a:cxn ang="0">
                    <a:pos x="298" y="96"/>
                  </a:cxn>
                  <a:cxn ang="0">
                    <a:pos x="318" y="129"/>
                  </a:cxn>
                  <a:cxn ang="0">
                    <a:pos x="332" y="158"/>
                  </a:cxn>
                  <a:cxn ang="0">
                    <a:pos x="346" y="187"/>
                  </a:cxn>
                  <a:cxn ang="0">
                    <a:pos x="351" y="211"/>
                  </a:cxn>
                  <a:cxn ang="0">
                    <a:pos x="327" y="230"/>
                  </a:cxn>
                  <a:cxn ang="0">
                    <a:pos x="298" y="259"/>
                  </a:cxn>
                  <a:cxn ang="0">
                    <a:pos x="265" y="287"/>
                  </a:cxn>
                  <a:cxn ang="0">
                    <a:pos x="231" y="321"/>
                  </a:cxn>
                  <a:cxn ang="0">
                    <a:pos x="193" y="350"/>
                  </a:cxn>
                  <a:cxn ang="0">
                    <a:pos x="159" y="374"/>
                  </a:cxn>
                  <a:cxn ang="0">
                    <a:pos x="130" y="388"/>
                  </a:cxn>
                  <a:cxn ang="0">
                    <a:pos x="106" y="393"/>
                  </a:cxn>
                </a:cxnLst>
                <a:rect l="0" t="0" r="r" b="b"/>
                <a:pathLst>
                  <a:path w="351" h="393">
                    <a:moveTo>
                      <a:pt x="106" y="393"/>
                    </a:moveTo>
                    <a:lnTo>
                      <a:pt x="92" y="369"/>
                    </a:lnTo>
                    <a:lnTo>
                      <a:pt x="77" y="335"/>
                    </a:lnTo>
                    <a:lnTo>
                      <a:pt x="58" y="302"/>
                    </a:lnTo>
                    <a:lnTo>
                      <a:pt x="39" y="268"/>
                    </a:lnTo>
                    <a:lnTo>
                      <a:pt x="24" y="239"/>
                    </a:lnTo>
                    <a:lnTo>
                      <a:pt x="15" y="206"/>
                    </a:lnTo>
                    <a:lnTo>
                      <a:pt x="5" y="177"/>
                    </a:lnTo>
                    <a:lnTo>
                      <a:pt x="0" y="153"/>
                    </a:lnTo>
                    <a:lnTo>
                      <a:pt x="24" y="139"/>
                    </a:lnTo>
                    <a:lnTo>
                      <a:pt x="48" y="115"/>
                    </a:lnTo>
                    <a:lnTo>
                      <a:pt x="82" y="91"/>
                    </a:lnTo>
                    <a:lnTo>
                      <a:pt x="116" y="62"/>
                    </a:lnTo>
                    <a:lnTo>
                      <a:pt x="149" y="38"/>
                    </a:lnTo>
                    <a:lnTo>
                      <a:pt x="178" y="19"/>
                    </a:lnTo>
                    <a:lnTo>
                      <a:pt x="207" y="4"/>
                    </a:lnTo>
                    <a:lnTo>
                      <a:pt x="231" y="0"/>
                    </a:lnTo>
                    <a:lnTo>
                      <a:pt x="241" y="14"/>
                    </a:lnTo>
                    <a:lnTo>
                      <a:pt x="260" y="38"/>
                    </a:lnTo>
                    <a:lnTo>
                      <a:pt x="279" y="67"/>
                    </a:lnTo>
                    <a:lnTo>
                      <a:pt x="298" y="96"/>
                    </a:lnTo>
                    <a:lnTo>
                      <a:pt x="318" y="129"/>
                    </a:lnTo>
                    <a:lnTo>
                      <a:pt x="332" y="158"/>
                    </a:lnTo>
                    <a:lnTo>
                      <a:pt x="346" y="187"/>
                    </a:lnTo>
                    <a:lnTo>
                      <a:pt x="351" y="211"/>
                    </a:lnTo>
                    <a:lnTo>
                      <a:pt x="327" y="230"/>
                    </a:lnTo>
                    <a:lnTo>
                      <a:pt x="298" y="259"/>
                    </a:lnTo>
                    <a:lnTo>
                      <a:pt x="265" y="287"/>
                    </a:lnTo>
                    <a:lnTo>
                      <a:pt x="231" y="321"/>
                    </a:lnTo>
                    <a:lnTo>
                      <a:pt x="193" y="350"/>
                    </a:lnTo>
                    <a:lnTo>
                      <a:pt x="159" y="374"/>
                    </a:lnTo>
                    <a:lnTo>
                      <a:pt x="130" y="388"/>
                    </a:lnTo>
                    <a:lnTo>
                      <a:pt x="106" y="393"/>
                    </a:lnTo>
                    <a:close/>
                  </a:path>
                </a:pathLst>
              </a:custGeom>
              <a:solidFill>
                <a:srgbClr val="3FB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1509" y="12157"/>
                <a:ext cx="533" cy="489"/>
              </a:xfrm>
              <a:custGeom>
                <a:avLst/>
                <a:gdLst/>
                <a:ahLst/>
                <a:cxnLst>
                  <a:cxn ang="0">
                    <a:pos x="235" y="489"/>
                  </a:cxn>
                  <a:cxn ang="0">
                    <a:pos x="211" y="460"/>
                  </a:cxn>
                  <a:cxn ang="0">
                    <a:pos x="178" y="426"/>
                  </a:cxn>
                  <a:cxn ang="0">
                    <a:pos x="139" y="393"/>
                  </a:cxn>
                  <a:cxn ang="0">
                    <a:pos x="101" y="350"/>
                  </a:cxn>
                  <a:cxn ang="0">
                    <a:pos x="67" y="311"/>
                  </a:cxn>
                  <a:cxn ang="0">
                    <a:pos x="33" y="278"/>
                  </a:cxn>
                  <a:cxn ang="0">
                    <a:pos x="14" y="244"/>
                  </a:cxn>
                  <a:cxn ang="0">
                    <a:pos x="0" y="220"/>
                  </a:cxn>
                  <a:cxn ang="0">
                    <a:pos x="24" y="201"/>
                  </a:cxn>
                  <a:cxn ang="0">
                    <a:pos x="53" y="168"/>
                  </a:cxn>
                  <a:cxn ang="0">
                    <a:pos x="86" y="134"/>
                  </a:cxn>
                  <a:cxn ang="0">
                    <a:pos x="125" y="96"/>
                  </a:cxn>
                  <a:cxn ang="0">
                    <a:pos x="163" y="62"/>
                  </a:cxn>
                  <a:cxn ang="0">
                    <a:pos x="197" y="33"/>
                  </a:cxn>
                  <a:cxn ang="0">
                    <a:pos x="230" y="9"/>
                  </a:cxn>
                  <a:cxn ang="0">
                    <a:pos x="259" y="0"/>
                  </a:cxn>
                  <a:cxn ang="0">
                    <a:pos x="279" y="19"/>
                  </a:cxn>
                  <a:cxn ang="0">
                    <a:pos x="312" y="48"/>
                  </a:cxn>
                  <a:cxn ang="0">
                    <a:pos x="355" y="86"/>
                  </a:cxn>
                  <a:cxn ang="0">
                    <a:pos x="404" y="124"/>
                  </a:cxn>
                  <a:cxn ang="0">
                    <a:pos x="452" y="168"/>
                  </a:cxn>
                  <a:cxn ang="0">
                    <a:pos x="490" y="211"/>
                  </a:cxn>
                  <a:cxn ang="0">
                    <a:pos x="519" y="244"/>
                  </a:cxn>
                  <a:cxn ang="0">
                    <a:pos x="533" y="263"/>
                  </a:cxn>
                  <a:cxn ang="0">
                    <a:pos x="505" y="287"/>
                  </a:cxn>
                  <a:cxn ang="0">
                    <a:pos x="471" y="321"/>
                  </a:cxn>
                  <a:cxn ang="0">
                    <a:pos x="428" y="355"/>
                  </a:cxn>
                  <a:cxn ang="0">
                    <a:pos x="384" y="388"/>
                  </a:cxn>
                  <a:cxn ang="0">
                    <a:pos x="341" y="426"/>
                  </a:cxn>
                  <a:cxn ang="0">
                    <a:pos x="303" y="455"/>
                  </a:cxn>
                  <a:cxn ang="0">
                    <a:pos x="264" y="474"/>
                  </a:cxn>
                  <a:cxn ang="0">
                    <a:pos x="235" y="489"/>
                  </a:cxn>
                </a:cxnLst>
                <a:rect l="0" t="0" r="r" b="b"/>
                <a:pathLst>
                  <a:path w="533" h="489">
                    <a:moveTo>
                      <a:pt x="235" y="489"/>
                    </a:moveTo>
                    <a:lnTo>
                      <a:pt x="211" y="460"/>
                    </a:lnTo>
                    <a:lnTo>
                      <a:pt x="178" y="426"/>
                    </a:lnTo>
                    <a:lnTo>
                      <a:pt x="139" y="393"/>
                    </a:lnTo>
                    <a:lnTo>
                      <a:pt x="101" y="350"/>
                    </a:lnTo>
                    <a:lnTo>
                      <a:pt x="67" y="311"/>
                    </a:lnTo>
                    <a:lnTo>
                      <a:pt x="33" y="278"/>
                    </a:lnTo>
                    <a:lnTo>
                      <a:pt x="14" y="244"/>
                    </a:lnTo>
                    <a:lnTo>
                      <a:pt x="0" y="220"/>
                    </a:lnTo>
                    <a:lnTo>
                      <a:pt x="24" y="201"/>
                    </a:lnTo>
                    <a:lnTo>
                      <a:pt x="53" y="168"/>
                    </a:lnTo>
                    <a:lnTo>
                      <a:pt x="86" y="134"/>
                    </a:lnTo>
                    <a:lnTo>
                      <a:pt x="125" y="96"/>
                    </a:lnTo>
                    <a:lnTo>
                      <a:pt x="163" y="62"/>
                    </a:lnTo>
                    <a:lnTo>
                      <a:pt x="197" y="33"/>
                    </a:lnTo>
                    <a:lnTo>
                      <a:pt x="230" y="9"/>
                    </a:lnTo>
                    <a:lnTo>
                      <a:pt x="259" y="0"/>
                    </a:lnTo>
                    <a:lnTo>
                      <a:pt x="279" y="19"/>
                    </a:lnTo>
                    <a:lnTo>
                      <a:pt x="312" y="48"/>
                    </a:lnTo>
                    <a:lnTo>
                      <a:pt x="355" y="86"/>
                    </a:lnTo>
                    <a:lnTo>
                      <a:pt x="404" y="124"/>
                    </a:lnTo>
                    <a:lnTo>
                      <a:pt x="452" y="168"/>
                    </a:lnTo>
                    <a:lnTo>
                      <a:pt x="490" y="211"/>
                    </a:lnTo>
                    <a:lnTo>
                      <a:pt x="519" y="244"/>
                    </a:lnTo>
                    <a:lnTo>
                      <a:pt x="533" y="263"/>
                    </a:lnTo>
                    <a:lnTo>
                      <a:pt x="505" y="287"/>
                    </a:lnTo>
                    <a:lnTo>
                      <a:pt x="471" y="321"/>
                    </a:lnTo>
                    <a:lnTo>
                      <a:pt x="428" y="355"/>
                    </a:lnTo>
                    <a:lnTo>
                      <a:pt x="384" y="388"/>
                    </a:lnTo>
                    <a:lnTo>
                      <a:pt x="341" y="426"/>
                    </a:lnTo>
                    <a:lnTo>
                      <a:pt x="303" y="455"/>
                    </a:lnTo>
                    <a:lnTo>
                      <a:pt x="264" y="474"/>
                    </a:lnTo>
                    <a:lnTo>
                      <a:pt x="235" y="489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2783" y="12396"/>
                <a:ext cx="144" cy="226"/>
              </a:xfrm>
              <a:custGeom>
                <a:avLst/>
                <a:gdLst/>
                <a:ahLst/>
                <a:cxnLst>
                  <a:cxn ang="0">
                    <a:pos x="125" y="226"/>
                  </a:cxn>
                  <a:cxn ang="0">
                    <a:pos x="101" y="207"/>
                  </a:cxn>
                  <a:cxn ang="0">
                    <a:pos x="72" y="183"/>
                  </a:cxn>
                  <a:cxn ang="0">
                    <a:pos x="53" y="154"/>
                  </a:cxn>
                  <a:cxn ang="0">
                    <a:pos x="34" y="130"/>
                  </a:cxn>
                  <a:cxn ang="0">
                    <a:pos x="24" y="101"/>
                  </a:cxn>
                  <a:cxn ang="0">
                    <a:pos x="10" y="72"/>
                  </a:cxn>
                  <a:cxn ang="0">
                    <a:pos x="5" y="44"/>
                  </a:cxn>
                  <a:cxn ang="0">
                    <a:pos x="0" y="15"/>
                  </a:cxn>
                  <a:cxn ang="0">
                    <a:pos x="5" y="10"/>
                  </a:cxn>
                  <a:cxn ang="0">
                    <a:pos x="10" y="10"/>
                  </a:cxn>
                  <a:cxn ang="0">
                    <a:pos x="19" y="10"/>
                  </a:cxn>
                  <a:cxn ang="0">
                    <a:pos x="34" y="5"/>
                  </a:cxn>
                  <a:cxn ang="0">
                    <a:pos x="43" y="5"/>
                  </a:cxn>
                  <a:cxn ang="0">
                    <a:pos x="53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2" y="20"/>
                  </a:cxn>
                  <a:cxn ang="0">
                    <a:pos x="72" y="48"/>
                  </a:cxn>
                  <a:cxn ang="0">
                    <a:pos x="86" y="87"/>
                  </a:cxn>
                  <a:cxn ang="0">
                    <a:pos x="101" y="125"/>
                  </a:cxn>
                  <a:cxn ang="0">
                    <a:pos x="115" y="159"/>
                  </a:cxn>
                  <a:cxn ang="0">
                    <a:pos x="130" y="192"/>
                  </a:cxn>
                  <a:cxn ang="0">
                    <a:pos x="144" y="216"/>
                  </a:cxn>
                  <a:cxn ang="0">
                    <a:pos x="144" y="226"/>
                  </a:cxn>
                  <a:cxn ang="0">
                    <a:pos x="144" y="226"/>
                  </a:cxn>
                  <a:cxn ang="0">
                    <a:pos x="139" y="226"/>
                  </a:cxn>
                  <a:cxn ang="0">
                    <a:pos x="139" y="226"/>
                  </a:cxn>
                  <a:cxn ang="0">
                    <a:pos x="135" y="226"/>
                  </a:cxn>
                  <a:cxn ang="0">
                    <a:pos x="135" y="226"/>
                  </a:cxn>
                  <a:cxn ang="0">
                    <a:pos x="130" y="226"/>
                  </a:cxn>
                  <a:cxn ang="0">
                    <a:pos x="130" y="226"/>
                  </a:cxn>
                  <a:cxn ang="0">
                    <a:pos x="125" y="226"/>
                  </a:cxn>
                </a:cxnLst>
                <a:rect l="0" t="0" r="r" b="b"/>
                <a:pathLst>
                  <a:path w="144" h="226">
                    <a:moveTo>
                      <a:pt x="125" y="226"/>
                    </a:moveTo>
                    <a:lnTo>
                      <a:pt x="101" y="207"/>
                    </a:lnTo>
                    <a:lnTo>
                      <a:pt x="72" y="183"/>
                    </a:lnTo>
                    <a:lnTo>
                      <a:pt x="53" y="154"/>
                    </a:lnTo>
                    <a:lnTo>
                      <a:pt x="34" y="130"/>
                    </a:lnTo>
                    <a:lnTo>
                      <a:pt x="24" y="101"/>
                    </a:lnTo>
                    <a:lnTo>
                      <a:pt x="10" y="72"/>
                    </a:lnTo>
                    <a:lnTo>
                      <a:pt x="5" y="44"/>
                    </a:lnTo>
                    <a:lnTo>
                      <a:pt x="0" y="15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34" y="5"/>
                    </a:lnTo>
                    <a:lnTo>
                      <a:pt x="43" y="5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20"/>
                    </a:lnTo>
                    <a:lnTo>
                      <a:pt x="72" y="48"/>
                    </a:lnTo>
                    <a:lnTo>
                      <a:pt x="86" y="87"/>
                    </a:lnTo>
                    <a:lnTo>
                      <a:pt x="101" y="125"/>
                    </a:lnTo>
                    <a:lnTo>
                      <a:pt x="115" y="159"/>
                    </a:lnTo>
                    <a:lnTo>
                      <a:pt x="130" y="192"/>
                    </a:lnTo>
                    <a:lnTo>
                      <a:pt x="144" y="216"/>
                    </a:lnTo>
                    <a:lnTo>
                      <a:pt x="144" y="226"/>
                    </a:lnTo>
                    <a:lnTo>
                      <a:pt x="139" y="226"/>
                    </a:lnTo>
                    <a:lnTo>
                      <a:pt x="135" y="226"/>
                    </a:lnTo>
                    <a:lnTo>
                      <a:pt x="130" y="226"/>
                    </a:lnTo>
                    <a:lnTo>
                      <a:pt x="125" y="226"/>
                    </a:lnTo>
                    <a:close/>
                  </a:path>
                </a:pathLst>
              </a:custGeom>
              <a:solidFill>
                <a:srgbClr val="3F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3245" y="12209"/>
                <a:ext cx="413" cy="394"/>
              </a:xfrm>
              <a:custGeom>
                <a:avLst/>
                <a:gdLst/>
                <a:ahLst/>
                <a:cxnLst>
                  <a:cxn ang="0">
                    <a:pos x="245" y="394"/>
                  </a:cxn>
                  <a:cxn ang="0">
                    <a:pos x="211" y="365"/>
                  </a:cxn>
                  <a:cxn ang="0">
                    <a:pos x="177" y="341"/>
                  </a:cxn>
                  <a:cxn ang="0">
                    <a:pos x="144" y="317"/>
                  </a:cxn>
                  <a:cxn ang="0">
                    <a:pos x="115" y="288"/>
                  </a:cxn>
                  <a:cxn ang="0">
                    <a:pos x="86" y="264"/>
                  </a:cxn>
                  <a:cxn ang="0">
                    <a:pos x="57" y="235"/>
                  </a:cxn>
                  <a:cxn ang="0">
                    <a:pos x="28" y="211"/>
                  </a:cxn>
                  <a:cxn ang="0">
                    <a:pos x="0" y="183"/>
                  </a:cxn>
                  <a:cxn ang="0">
                    <a:pos x="4" y="164"/>
                  </a:cxn>
                  <a:cxn ang="0">
                    <a:pos x="4" y="140"/>
                  </a:cxn>
                  <a:cxn ang="0">
                    <a:pos x="9" y="120"/>
                  </a:cxn>
                  <a:cxn ang="0">
                    <a:pos x="9" y="101"/>
                  </a:cxn>
                  <a:cxn ang="0">
                    <a:pos x="14" y="82"/>
                  </a:cxn>
                  <a:cxn ang="0">
                    <a:pos x="19" y="63"/>
                  </a:cxn>
                  <a:cxn ang="0">
                    <a:pos x="24" y="44"/>
                  </a:cxn>
                  <a:cxn ang="0">
                    <a:pos x="24" y="24"/>
                  </a:cxn>
                  <a:cxn ang="0">
                    <a:pos x="52" y="15"/>
                  </a:cxn>
                  <a:cxn ang="0">
                    <a:pos x="81" y="5"/>
                  </a:cxn>
                  <a:cxn ang="0">
                    <a:pos x="105" y="0"/>
                  </a:cxn>
                  <a:cxn ang="0">
                    <a:pos x="134" y="0"/>
                  </a:cxn>
                  <a:cxn ang="0">
                    <a:pos x="153" y="0"/>
                  </a:cxn>
                  <a:cxn ang="0">
                    <a:pos x="177" y="5"/>
                  </a:cxn>
                  <a:cxn ang="0">
                    <a:pos x="202" y="15"/>
                  </a:cxn>
                  <a:cxn ang="0">
                    <a:pos x="221" y="29"/>
                  </a:cxn>
                  <a:cxn ang="0">
                    <a:pos x="269" y="58"/>
                  </a:cxn>
                  <a:cxn ang="0">
                    <a:pos x="312" y="92"/>
                  </a:cxn>
                  <a:cxn ang="0">
                    <a:pos x="360" y="130"/>
                  </a:cxn>
                  <a:cxn ang="0">
                    <a:pos x="413" y="168"/>
                  </a:cxn>
                  <a:cxn ang="0">
                    <a:pos x="408" y="187"/>
                  </a:cxn>
                  <a:cxn ang="0">
                    <a:pos x="394" y="216"/>
                  </a:cxn>
                  <a:cxn ang="0">
                    <a:pos x="375" y="245"/>
                  </a:cxn>
                  <a:cxn ang="0">
                    <a:pos x="351" y="279"/>
                  </a:cxn>
                  <a:cxn ang="0">
                    <a:pos x="322" y="312"/>
                  </a:cxn>
                  <a:cxn ang="0">
                    <a:pos x="298" y="346"/>
                  </a:cxn>
                  <a:cxn ang="0">
                    <a:pos x="278" y="370"/>
                  </a:cxn>
                  <a:cxn ang="0">
                    <a:pos x="264" y="389"/>
                  </a:cxn>
                  <a:cxn ang="0">
                    <a:pos x="259" y="389"/>
                  </a:cxn>
                  <a:cxn ang="0">
                    <a:pos x="259" y="389"/>
                  </a:cxn>
                  <a:cxn ang="0">
                    <a:pos x="254" y="389"/>
                  </a:cxn>
                  <a:cxn ang="0">
                    <a:pos x="254" y="389"/>
                  </a:cxn>
                  <a:cxn ang="0">
                    <a:pos x="254" y="389"/>
                  </a:cxn>
                  <a:cxn ang="0">
                    <a:pos x="250" y="389"/>
                  </a:cxn>
                  <a:cxn ang="0">
                    <a:pos x="250" y="394"/>
                  </a:cxn>
                  <a:cxn ang="0">
                    <a:pos x="245" y="394"/>
                  </a:cxn>
                </a:cxnLst>
                <a:rect l="0" t="0" r="r" b="b"/>
                <a:pathLst>
                  <a:path w="413" h="394">
                    <a:moveTo>
                      <a:pt x="245" y="394"/>
                    </a:moveTo>
                    <a:lnTo>
                      <a:pt x="211" y="365"/>
                    </a:lnTo>
                    <a:lnTo>
                      <a:pt x="177" y="341"/>
                    </a:lnTo>
                    <a:lnTo>
                      <a:pt x="144" y="317"/>
                    </a:lnTo>
                    <a:lnTo>
                      <a:pt x="115" y="288"/>
                    </a:lnTo>
                    <a:lnTo>
                      <a:pt x="86" y="264"/>
                    </a:lnTo>
                    <a:lnTo>
                      <a:pt x="57" y="235"/>
                    </a:lnTo>
                    <a:lnTo>
                      <a:pt x="28" y="211"/>
                    </a:lnTo>
                    <a:lnTo>
                      <a:pt x="0" y="183"/>
                    </a:lnTo>
                    <a:lnTo>
                      <a:pt x="4" y="164"/>
                    </a:lnTo>
                    <a:lnTo>
                      <a:pt x="4" y="140"/>
                    </a:lnTo>
                    <a:lnTo>
                      <a:pt x="9" y="120"/>
                    </a:lnTo>
                    <a:lnTo>
                      <a:pt x="9" y="101"/>
                    </a:lnTo>
                    <a:lnTo>
                      <a:pt x="14" y="82"/>
                    </a:lnTo>
                    <a:lnTo>
                      <a:pt x="19" y="63"/>
                    </a:lnTo>
                    <a:lnTo>
                      <a:pt x="24" y="44"/>
                    </a:lnTo>
                    <a:lnTo>
                      <a:pt x="24" y="24"/>
                    </a:lnTo>
                    <a:lnTo>
                      <a:pt x="52" y="15"/>
                    </a:lnTo>
                    <a:lnTo>
                      <a:pt x="81" y="5"/>
                    </a:lnTo>
                    <a:lnTo>
                      <a:pt x="105" y="0"/>
                    </a:lnTo>
                    <a:lnTo>
                      <a:pt x="134" y="0"/>
                    </a:lnTo>
                    <a:lnTo>
                      <a:pt x="153" y="0"/>
                    </a:lnTo>
                    <a:lnTo>
                      <a:pt x="177" y="5"/>
                    </a:lnTo>
                    <a:lnTo>
                      <a:pt x="202" y="15"/>
                    </a:lnTo>
                    <a:lnTo>
                      <a:pt x="221" y="29"/>
                    </a:lnTo>
                    <a:lnTo>
                      <a:pt x="269" y="58"/>
                    </a:lnTo>
                    <a:lnTo>
                      <a:pt x="312" y="92"/>
                    </a:lnTo>
                    <a:lnTo>
                      <a:pt x="360" y="130"/>
                    </a:lnTo>
                    <a:lnTo>
                      <a:pt x="413" y="168"/>
                    </a:lnTo>
                    <a:lnTo>
                      <a:pt x="408" y="187"/>
                    </a:lnTo>
                    <a:lnTo>
                      <a:pt x="394" y="216"/>
                    </a:lnTo>
                    <a:lnTo>
                      <a:pt x="375" y="245"/>
                    </a:lnTo>
                    <a:lnTo>
                      <a:pt x="351" y="279"/>
                    </a:lnTo>
                    <a:lnTo>
                      <a:pt x="322" y="312"/>
                    </a:lnTo>
                    <a:lnTo>
                      <a:pt x="298" y="346"/>
                    </a:lnTo>
                    <a:lnTo>
                      <a:pt x="278" y="370"/>
                    </a:lnTo>
                    <a:lnTo>
                      <a:pt x="264" y="389"/>
                    </a:lnTo>
                    <a:lnTo>
                      <a:pt x="259" y="389"/>
                    </a:lnTo>
                    <a:lnTo>
                      <a:pt x="254" y="389"/>
                    </a:lnTo>
                    <a:lnTo>
                      <a:pt x="250" y="389"/>
                    </a:lnTo>
                    <a:lnTo>
                      <a:pt x="250" y="394"/>
                    </a:lnTo>
                    <a:lnTo>
                      <a:pt x="245" y="394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1215" y="12305"/>
                <a:ext cx="221" cy="293"/>
              </a:xfrm>
              <a:custGeom>
                <a:avLst/>
                <a:gdLst/>
                <a:ahLst/>
                <a:cxnLst>
                  <a:cxn ang="0">
                    <a:pos x="20" y="293"/>
                  </a:cxn>
                  <a:cxn ang="0">
                    <a:pos x="10" y="274"/>
                  </a:cxn>
                  <a:cxn ang="0">
                    <a:pos x="5" y="254"/>
                  </a:cxn>
                  <a:cxn ang="0">
                    <a:pos x="0" y="235"/>
                  </a:cxn>
                  <a:cxn ang="0">
                    <a:pos x="5" y="216"/>
                  </a:cxn>
                  <a:cxn ang="0">
                    <a:pos x="15" y="178"/>
                  </a:cxn>
                  <a:cxn ang="0">
                    <a:pos x="39" y="139"/>
                  </a:cxn>
                  <a:cxn ang="0">
                    <a:pos x="63" y="101"/>
                  </a:cxn>
                  <a:cxn ang="0">
                    <a:pos x="92" y="63"/>
                  </a:cxn>
                  <a:cxn ang="0">
                    <a:pos x="116" y="29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45" y="0"/>
                  </a:cxn>
                  <a:cxn ang="0">
                    <a:pos x="145" y="0"/>
                  </a:cxn>
                  <a:cxn ang="0">
                    <a:pos x="149" y="0"/>
                  </a:cxn>
                  <a:cxn ang="0">
                    <a:pos x="149" y="0"/>
                  </a:cxn>
                  <a:cxn ang="0">
                    <a:pos x="149" y="0"/>
                  </a:cxn>
                  <a:cxn ang="0">
                    <a:pos x="154" y="0"/>
                  </a:cxn>
                  <a:cxn ang="0">
                    <a:pos x="164" y="10"/>
                  </a:cxn>
                  <a:cxn ang="0">
                    <a:pos x="169" y="20"/>
                  </a:cxn>
                  <a:cxn ang="0">
                    <a:pos x="178" y="29"/>
                  </a:cxn>
                  <a:cxn ang="0">
                    <a:pos x="188" y="39"/>
                  </a:cxn>
                  <a:cxn ang="0">
                    <a:pos x="197" y="53"/>
                  </a:cxn>
                  <a:cxn ang="0">
                    <a:pos x="207" y="63"/>
                  </a:cxn>
                  <a:cxn ang="0">
                    <a:pos x="212" y="72"/>
                  </a:cxn>
                  <a:cxn ang="0">
                    <a:pos x="221" y="82"/>
                  </a:cxn>
                  <a:cxn ang="0">
                    <a:pos x="217" y="96"/>
                  </a:cxn>
                  <a:cxn ang="0">
                    <a:pos x="197" y="120"/>
                  </a:cxn>
                  <a:cxn ang="0">
                    <a:pos x="169" y="154"/>
                  </a:cxn>
                  <a:cxn ang="0">
                    <a:pos x="140" y="187"/>
                  </a:cxn>
                  <a:cxn ang="0">
                    <a:pos x="101" y="226"/>
                  </a:cxn>
                  <a:cxn ang="0">
                    <a:pos x="68" y="254"/>
                  </a:cxn>
                  <a:cxn ang="0">
                    <a:pos x="39" y="278"/>
                  </a:cxn>
                  <a:cxn ang="0">
                    <a:pos x="20" y="293"/>
                  </a:cxn>
                </a:cxnLst>
                <a:rect l="0" t="0" r="r" b="b"/>
                <a:pathLst>
                  <a:path w="221" h="293">
                    <a:moveTo>
                      <a:pt x="20" y="293"/>
                    </a:moveTo>
                    <a:lnTo>
                      <a:pt x="10" y="274"/>
                    </a:lnTo>
                    <a:lnTo>
                      <a:pt x="5" y="254"/>
                    </a:lnTo>
                    <a:lnTo>
                      <a:pt x="0" y="235"/>
                    </a:lnTo>
                    <a:lnTo>
                      <a:pt x="5" y="216"/>
                    </a:lnTo>
                    <a:lnTo>
                      <a:pt x="15" y="178"/>
                    </a:lnTo>
                    <a:lnTo>
                      <a:pt x="39" y="139"/>
                    </a:lnTo>
                    <a:lnTo>
                      <a:pt x="63" y="101"/>
                    </a:lnTo>
                    <a:lnTo>
                      <a:pt x="92" y="63"/>
                    </a:lnTo>
                    <a:lnTo>
                      <a:pt x="116" y="29"/>
                    </a:lnTo>
                    <a:lnTo>
                      <a:pt x="140" y="0"/>
                    </a:lnTo>
                    <a:lnTo>
                      <a:pt x="145" y="0"/>
                    </a:lnTo>
                    <a:lnTo>
                      <a:pt x="149" y="0"/>
                    </a:lnTo>
                    <a:lnTo>
                      <a:pt x="154" y="0"/>
                    </a:lnTo>
                    <a:lnTo>
                      <a:pt x="164" y="10"/>
                    </a:lnTo>
                    <a:lnTo>
                      <a:pt x="169" y="20"/>
                    </a:lnTo>
                    <a:lnTo>
                      <a:pt x="178" y="29"/>
                    </a:lnTo>
                    <a:lnTo>
                      <a:pt x="188" y="39"/>
                    </a:lnTo>
                    <a:lnTo>
                      <a:pt x="197" y="53"/>
                    </a:lnTo>
                    <a:lnTo>
                      <a:pt x="207" y="63"/>
                    </a:lnTo>
                    <a:lnTo>
                      <a:pt x="212" y="72"/>
                    </a:lnTo>
                    <a:lnTo>
                      <a:pt x="221" y="82"/>
                    </a:lnTo>
                    <a:lnTo>
                      <a:pt x="217" y="96"/>
                    </a:lnTo>
                    <a:lnTo>
                      <a:pt x="197" y="120"/>
                    </a:lnTo>
                    <a:lnTo>
                      <a:pt x="169" y="154"/>
                    </a:lnTo>
                    <a:lnTo>
                      <a:pt x="140" y="187"/>
                    </a:lnTo>
                    <a:lnTo>
                      <a:pt x="101" y="226"/>
                    </a:lnTo>
                    <a:lnTo>
                      <a:pt x="68" y="254"/>
                    </a:lnTo>
                    <a:lnTo>
                      <a:pt x="39" y="278"/>
                    </a:lnTo>
                    <a:lnTo>
                      <a:pt x="20" y="293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2879" y="12373"/>
                <a:ext cx="313" cy="230"/>
              </a:xfrm>
              <a:custGeom>
                <a:avLst/>
                <a:gdLst/>
                <a:ahLst/>
                <a:cxnLst>
                  <a:cxn ang="0">
                    <a:pos x="101" y="225"/>
                  </a:cxn>
                  <a:cxn ang="0">
                    <a:pos x="72" y="201"/>
                  </a:cxn>
                  <a:cxn ang="0">
                    <a:pos x="48" y="182"/>
                  </a:cxn>
                  <a:cxn ang="0">
                    <a:pos x="29" y="158"/>
                  </a:cxn>
                  <a:cxn ang="0">
                    <a:pos x="19" y="129"/>
                  </a:cxn>
                  <a:cxn ang="0">
                    <a:pos x="10" y="105"/>
                  </a:cxn>
                  <a:cxn ang="0">
                    <a:pos x="5" y="76"/>
                  </a:cxn>
                  <a:cxn ang="0">
                    <a:pos x="5" y="47"/>
                  </a:cxn>
                  <a:cxn ang="0">
                    <a:pos x="0" y="14"/>
                  </a:cxn>
                  <a:cxn ang="0">
                    <a:pos x="34" y="9"/>
                  </a:cxn>
                  <a:cxn ang="0">
                    <a:pos x="72" y="4"/>
                  </a:cxn>
                  <a:cxn ang="0">
                    <a:pos x="111" y="0"/>
                  </a:cxn>
                  <a:cxn ang="0">
                    <a:pos x="149" y="0"/>
                  </a:cxn>
                  <a:cxn ang="0">
                    <a:pos x="192" y="0"/>
                  </a:cxn>
                  <a:cxn ang="0">
                    <a:pos x="236" y="0"/>
                  </a:cxn>
                  <a:cxn ang="0">
                    <a:pos x="274" y="4"/>
                  </a:cxn>
                  <a:cxn ang="0">
                    <a:pos x="313" y="4"/>
                  </a:cxn>
                  <a:cxn ang="0">
                    <a:pos x="313" y="57"/>
                  </a:cxn>
                  <a:cxn ang="0">
                    <a:pos x="308" y="105"/>
                  </a:cxn>
                  <a:cxn ang="0">
                    <a:pos x="298" y="124"/>
                  </a:cxn>
                  <a:cxn ang="0">
                    <a:pos x="293" y="143"/>
                  </a:cxn>
                  <a:cxn ang="0">
                    <a:pos x="284" y="163"/>
                  </a:cxn>
                  <a:cxn ang="0">
                    <a:pos x="269" y="177"/>
                  </a:cxn>
                  <a:cxn ang="0">
                    <a:pos x="255" y="191"/>
                  </a:cxn>
                  <a:cxn ang="0">
                    <a:pos x="241" y="206"/>
                  </a:cxn>
                  <a:cxn ang="0">
                    <a:pos x="221" y="215"/>
                  </a:cxn>
                  <a:cxn ang="0">
                    <a:pos x="202" y="220"/>
                  </a:cxn>
                  <a:cxn ang="0">
                    <a:pos x="178" y="225"/>
                  </a:cxn>
                  <a:cxn ang="0">
                    <a:pos x="154" y="230"/>
                  </a:cxn>
                  <a:cxn ang="0">
                    <a:pos x="130" y="230"/>
                  </a:cxn>
                  <a:cxn ang="0">
                    <a:pos x="101" y="225"/>
                  </a:cxn>
                </a:cxnLst>
                <a:rect l="0" t="0" r="r" b="b"/>
                <a:pathLst>
                  <a:path w="313" h="230">
                    <a:moveTo>
                      <a:pt x="101" y="225"/>
                    </a:moveTo>
                    <a:lnTo>
                      <a:pt x="72" y="201"/>
                    </a:lnTo>
                    <a:lnTo>
                      <a:pt x="48" y="182"/>
                    </a:lnTo>
                    <a:lnTo>
                      <a:pt x="29" y="158"/>
                    </a:lnTo>
                    <a:lnTo>
                      <a:pt x="19" y="129"/>
                    </a:lnTo>
                    <a:lnTo>
                      <a:pt x="10" y="105"/>
                    </a:lnTo>
                    <a:lnTo>
                      <a:pt x="5" y="76"/>
                    </a:lnTo>
                    <a:lnTo>
                      <a:pt x="5" y="47"/>
                    </a:lnTo>
                    <a:lnTo>
                      <a:pt x="0" y="14"/>
                    </a:lnTo>
                    <a:lnTo>
                      <a:pt x="34" y="9"/>
                    </a:lnTo>
                    <a:lnTo>
                      <a:pt x="72" y="4"/>
                    </a:lnTo>
                    <a:lnTo>
                      <a:pt x="111" y="0"/>
                    </a:lnTo>
                    <a:lnTo>
                      <a:pt x="149" y="0"/>
                    </a:lnTo>
                    <a:lnTo>
                      <a:pt x="192" y="0"/>
                    </a:lnTo>
                    <a:lnTo>
                      <a:pt x="236" y="0"/>
                    </a:lnTo>
                    <a:lnTo>
                      <a:pt x="274" y="4"/>
                    </a:lnTo>
                    <a:lnTo>
                      <a:pt x="313" y="4"/>
                    </a:lnTo>
                    <a:lnTo>
                      <a:pt x="313" y="57"/>
                    </a:lnTo>
                    <a:lnTo>
                      <a:pt x="308" y="105"/>
                    </a:lnTo>
                    <a:lnTo>
                      <a:pt x="298" y="124"/>
                    </a:lnTo>
                    <a:lnTo>
                      <a:pt x="293" y="143"/>
                    </a:lnTo>
                    <a:lnTo>
                      <a:pt x="284" y="163"/>
                    </a:lnTo>
                    <a:lnTo>
                      <a:pt x="269" y="177"/>
                    </a:lnTo>
                    <a:lnTo>
                      <a:pt x="255" y="191"/>
                    </a:lnTo>
                    <a:lnTo>
                      <a:pt x="241" y="206"/>
                    </a:lnTo>
                    <a:lnTo>
                      <a:pt x="221" y="215"/>
                    </a:lnTo>
                    <a:lnTo>
                      <a:pt x="202" y="220"/>
                    </a:lnTo>
                    <a:lnTo>
                      <a:pt x="178" y="225"/>
                    </a:lnTo>
                    <a:lnTo>
                      <a:pt x="154" y="230"/>
                    </a:lnTo>
                    <a:lnTo>
                      <a:pt x="130" y="230"/>
                    </a:lnTo>
                    <a:lnTo>
                      <a:pt x="101" y="225"/>
                    </a:lnTo>
                    <a:close/>
                  </a:path>
                </a:pathLst>
              </a:custGeom>
              <a:solidFill>
                <a:srgbClr val="9E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3730" y="12166"/>
                <a:ext cx="260" cy="360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5" y="197"/>
                  </a:cxn>
                  <a:cxn ang="0">
                    <a:pos x="15" y="168"/>
                  </a:cxn>
                  <a:cxn ang="0">
                    <a:pos x="29" y="139"/>
                  </a:cxn>
                  <a:cxn ang="0">
                    <a:pos x="48" y="106"/>
                  </a:cxn>
                  <a:cxn ang="0">
                    <a:pos x="68" y="77"/>
                  </a:cxn>
                  <a:cxn ang="0">
                    <a:pos x="92" y="48"/>
                  </a:cxn>
                  <a:cxn ang="0">
                    <a:pos x="106" y="20"/>
                  </a:cxn>
                  <a:cxn ang="0">
                    <a:pos x="120" y="0"/>
                  </a:cxn>
                  <a:cxn ang="0">
                    <a:pos x="125" y="0"/>
                  </a:cxn>
                  <a:cxn ang="0">
                    <a:pos x="125" y="0"/>
                  </a:cxn>
                  <a:cxn ang="0">
                    <a:pos x="125" y="0"/>
                  </a:cxn>
                  <a:cxn ang="0">
                    <a:pos x="130" y="0"/>
                  </a:cxn>
                  <a:cxn ang="0">
                    <a:pos x="130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54" y="34"/>
                  </a:cxn>
                  <a:cxn ang="0">
                    <a:pos x="178" y="77"/>
                  </a:cxn>
                  <a:cxn ang="0">
                    <a:pos x="202" y="125"/>
                  </a:cxn>
                  <a:cxn ang="0">
                    <a:pos x="226" y="173"/>
                  </a:cxn>
                  <a:cxn ang="0">
                    <a:pos x="245" y="221"/>
                  </a:cxn>
                  <a:cxn ang="0">
                    <a:pos x="260" y="274"/>
                  </a:cxn>
                  <a:cxn ang="0">
                    <a:pos x="260" y="298"/>
                  </a:cxn>
                  <a:cxn ang="0">
                    <a:pos x="260" y="322"/>
                  </a:cxn>
                  <a:cxn ang="0">
                    <a:pos x="260" y="341"/>
                  </a:cxn>
                  <a:cxn ang="0">
                    <a:pos x="255" y="360"/>
                  </a:cxn>
                  <a:cxn ang="0">
                    <a:pos x="226" y="355"/>
                  </a:cxn>
                  <a:cxn ang="0">
                    <a:pos x="197" y="346"/>
                  </a:cxn>
                  <a:cxn ang="0">
                    <a:pos x="164" y="326"/>
                  </a:cxn>
                  <a:cxn ang="0">
                    <a:pos x="130" y="307"/>
                  </a:cxn>
                  <a:cxn ang="0">
                    <a:pos x="96" y="283"/>
                  </a:cxn>
                  <a:cxn ang="0">
                    <a:pos x="58" y="259"/>
                  </a:cxn>
                  <a:cxn ang="0">
                    <a:pos x="29" y="240"/>
                  </a:cxn>
                  <a:cxn ang="0">
                    <a:pos x="0" y="221"/>
                  </a:cxn>
                </a:cxnLst>
                <a:rect l="0" t="0" r="r" b="b"/>
                <a:pathLst>
                  <a:path w="260" h="360">
                    <a:moveTo>
                      <a:pt x="0" y="221"/>
                    </a:moveTo>
                    <a:lnTo>
                      <a:pt x="5" y="197"/>
                    </a:lnTo>
                    <a:lnTo>
                      <a:pt x="15" y="168"/>
                    </a:lnTo>
                    <a:lnTo>
                      <a:pt x="29" y="139"/>
                    </a:lnTo>
                    <a:lnTo>
                      <a:pt x="48" y="106"/>
                    </a:lnTo>
                    <a:lnTo>
                      <a:pt x="68" y="77"/>
                    </a:lnTo>
                    <a:lnTo>
                      <a:pt x="92" y="48"/>
                    </a:lnTo>
                    <a:lnTo>
                      <a:pt x="106" y="20"/>
                    </a:lnTo>
                    <a:lnTo>
                      <a:pt x="120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5" y="0"/>
                    </a:lnTo>
                    <a:lnTo>
                      <a:pt x="154" y="34"/>
                    </a:lnTo>
                    <a:lnTo>
                      <a:pt x="178" y="77"/>
                    </a:lnTo>
                    <a:lnTo>
                      <a:pt x="202" y="125"/>
                    </a:lnTo>
                    <a:lnTo>
                      <a:pt x="226" y="173"/>
                    </a:lnTo>
                    <a:lnTo>
                      <a:pt x="245" y="221"/>
                    </a:lnTo>
                    <a:lnTo>
                      <a:pt x="260" y="274"/>
                    </a:lnTo>
                    <a:lnTo>
                      <a:pt x="260" y="298"/>
                    </a:lnTo>
                    <a:lnTo>
                      <a:pt x="260" y="322"/>
                    </a:lnTo>
                    <a:lnTo>
                      <a:pt x="260" y="341"/>
                    </a:lnTo>
                    <a:lnTo>
                      <a:pt x="255" y="360"/>
                    </a:lnTo>
                    <a:lnTo>
                      <a:pt x="226" y="355"/>
                    </a:lnTo>
                    <a:lnTo>
                      <a:pt x="197" y="346"/>
                    </a:lnTo>
                    <a:lnTo>
                      <a:pt x="164" y="326"/>
                    </a:lnTo>
                    <a:lnTo>
                      <a:pt x="130" y="307"/>
                    </a:lnTo>
                    <a:lnTo>
                      <a:pt x="96" y="283"/>
                    </a:lnTo>
                    <a:lnTo>
                      <a:pt x="58" y="259"/>
                    </a:lnTo>
                    <a:lnTo>
                      <a:pt x="29" y="240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2403" y="12243"/>
                <a:ext cx="303" cy="206"/>
              </a:xfrm>
              <a:custGeom>
                <a:avLst/>
                <a:gdLst/>
                <a:ahLst/>
                <a:cxnLst>
                  <a:cxn ang="0">
                    <a:pos x="115" y="206"/>
                  </a:cxn>
                  <a:cxn ang="0">
                    <a:pos x="82" y="144"/>
                  </a:cxn>
                  <a:cxn ang="0">
                    <a:pos x="53" y="101"/>
                  </a:cxn>
                  <a:cxn ang="0">
                    <a:pos x="34" y="67"/>
                  </a:cxn>
                  <a:cxn ang="0">
                    <a:pos x="19" y="43"/>
                  </a:cxn>
                  <a:cxn ang="0">
                    <a:pos x="10" y="29"/>
                  </a:cxn>
                  <a:cxn ang="0">
                    <a:pos x="5" y="19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24" y="0"/>
                  </a:cxn>
                  <a:cxn ang="0">
                    <a:pos x="58" y="0"/>
                  </a:cxn>
                  <a:cxn ang="0">
                    <a:pos x="106" y="0"/>
                  </a:cxn>
                  <a:cxn ang="0">
                    <a:pos x="154" y="5"/>
                  </a:cxn>
                  <a:cxn ang="0">
                    <a:pos x="207" y="14"/>
                  </a:cxn>
                  <a:cxn ang="0">
                    <a:pos x="250" y="24"/>
                  </a:cxn>
                  <a:cxn ang="0">
                    <a:pos x="284" y="34"/>
                  </a:cxn>
                  <a:cxn ang="0">
                    <a:pos x="303" y="43"/>
                  </a:cxn>
                  <a:cxn ang="0">
                    <a:pos x="293" y="58"/>
                  </a:cxn>
                  <a:cxn ang="0">
                    <a:pos x="269" y="82"/>
                  </a:cxn>
                  <a:cxn ang="0">
                    <a:pos x="245" y="110"/>
                  </a:cxn>
                  <a:cxn ang="0">
                    <a:pos x="216" y="139"/>
                  </a:cxn>
                  <a:cxn ang="0">
                    <a:pos x="188" y="168"/>
                  </a:cxn>
                  <a:cxn ang="0">
                    <a:pos x="159" y="187"/>
                  </a:cxn>
                  <a:cxn ang="0">
                    <a:pos x="135" y="201"/>
                  </a:cxn>
                  <a:cxn ang="0">
                    <a:pos x="115" y="206"/>
                  </a:cxn>
                </a:cxnLst>
                <a:rect l="0" t="0" r="r" b="b"/>
                <a:pathLst>
                  <a:path w="303" h="206">
                    <a:moveTo>
                      <a:pt x="115" y="206"/>
                    </a:moveTo>
                    <a:lnTo>
                      <a:pt x="82" y="144"/>
                    </a:lnTo>
                    <a:lnTo>
                      <a:pt x="53" y="101"/>
                    </a:lnTo>
                    <a:lnTo>
                      <a:pt x="34" y="67"/>
                    </a:lnTo>
                    <a:lnTo>
                      <a:pt x="19" y="43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24" y="0"/>
                    </a:lnTo>
                    <a:lnTo>
                      <a:pt x="58" y="0"/>
                    </a:lnTo>
                    <a:lnTo>
                      <a:pt x="106" y="0"/>
                    </a:lnTo>
                    <a:lnTo>
                      <a:pt x="154" y="5"/>
                    </a:lnTo>
                    <a:lnTo>
                      <a:pt x="207" y="14"/>
                    </a:lnTo>
                    <a:lnTo>
                      <a:pt x="250" y="24"/>
                    </a:lnTo>
                    <a:lnTo>
                      <a:pt x="284" y="34"/>
                    </a:lnTo>
                    <a:lnTo>
                      <a:pt x="303" y="43"/>
                    </a:lnTo>
                    <a:lnTo>
                      <a:pt x="293" y="58"/>
                    </a:lnTo>
                    <a:lnTo>
                      <a:pt x="269" y="82"/>
                    </a:lnTo>
                    <a:lnTo>
                      <a:pt x="245" y="110"/>
                    </a:lnTo>
                    <a:lnTo>
                      <a:pt x="216" y="139"/>
                    </a:lnTo>
                    <a:lnTo>
                      <a:pt x="188" y="168"/>
                    </a:lnTo>
                    <a:lnTo>
                      <a:pt x="159" y="187"/>
                    </a:lnTo>
                    <a:lnTo>
                      <a:pt x="135" y="201"/>
                    </a:lnTo>
                    <a:lnTo>
                      <a:pt x="115" y="206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1788" y="12056"/>
                <a:ext cx="341" cy="312"/>
              </a:xfrm>
              <a:custGeom>
                <a:avLst/>
                <a:gdLst/>
                <a:ahLst/>
                <a:cxnLst>
                  <a:cxn ang="0">
                    <a:pos x="259" y="312"/>
                  </a:cxn>
                  <a:cxn ang="0">
                    <a:pos x="235" y="293"/>
                  </a:cxn>
                  <a:cxn ang="0">
                    <a:pos x="201" y="264"/>
                  </a:cxn>
                  <a:cxn ang="0">
                    <a:pos x="163" y="230"/>
                  </a:cxn>
                  <a:cxn ang="0">
                    <a:pos x="120" y="192"/>
                  </a:cxn>
                  <a:cxn ang="0">
                    <a:pos x="76" y="153"/>
                  </a:cxn>
                  <a:cxn ang="0">
                    <a:pos x="38" y="115"/>
                  </a:cxn>
                  <a:cxn ang="0">
                    <a:pos x="14" y="86"/>
                  </a:cxn>
                  <a:cxn ang="0">
                    <a:pos x="0" y="58"/>
                  </a:cxn>
                  <a:cxn ang="0">
                    <a:pos x="24" y="38"/>
                  </a:cxn>
                  <a:cxn ang="0">
                    <a:pos x="43" y="24"/>
                  </a:cxn>
                  <a:cxn ang="0">
                    <a:pos x="62" y="14"/>
                  </a:cxn>
                  <a:cxn ang="0">
                    <a:pos x="81" y="5"/>
                  </a:cxn>
                  <a:cxn ang="0">
                    <a:pos x="96" y="5"/>
                  </a:cxn>
                  <a:cxn ang="0">
                    <a:pos x="115" y="0"/>
                  </a:cxn>
                  <a:cxn ang="0">
                    <a:pos x="129" y="5"/>
                  </a:cxn>
                  <a:cxn ang="0">
                    <a:pos x="149" y="10"/>
                  </a:cxn>
                  <a:cxn ang="0">
                    <a:pos x="187" y="19"/>
                  </a:cxn>
                  <a:cxn ang="0">
                    <a:pos x="230" y="38"/>
                  </a:cxn>
                  <a:cxn ang="0">
                    <a:pos x="278" y="62"/>
                  </a:cxn>
                  <a:cxn ang="0">
                    <a:pos x="341" y="82"/>
                  </a:cxn>
                  <a:cxn ang="0">
                    <a:pos x="327" y="130"/>
                  </a:cxn>
                  <a:cxn ang="0">
                    <a:pos x="317" y="163"/>
                  </a:cxn>
                  <a:cxn ang="0">
                    <a:pos x="312" y="192"/>
                  </a:cxn>
                  <a:cxn ang="0">
                    <a:pos x="302" y="216"/>
                  </a:cxn>
                  <a:cxn ang="0">
                    <a:pos x="298" y="235"/>
                  </a:cxn>
                  <a:cxn ang="0">
                    <a:pos x="293" y="259"/>
                  </a:cxn>
                  <a:cxn ang="0">
                    <a:pos x="283" y="278"/>
                  </a:cxn>
                  <a:cxn ang="0">
                    <a:pos x="274" y="307"/>
                  </a:cxn>
                  <a:cxn ang="0">
                    <a:pos x="274" y="307"/>
                  </a:cxn>
                  <a:cxn ang="0">
                    <a:pos x="269" y="307"/>
                  </a:cxn>
                  <a:cxn ang="0">
                    <a:pos x="269" y="307"/>
                  </a:cxn>
                  <a:cxn ang="0">
                    <a:pos x="264" y="307"/>
                  </a:cxn>
                  <a:cxn ang="0">
                    <a:pos x="264" y="312"/>
                  </a:cxn>
                  <a:cxn ang="0">
                    <a:pos x="264" y="312"/>
                  </a:cxn>
                  <a:cxn ang="0">
                    <a:pos x="259" y="312"/>
                  </a:cxn>
                  <a:cxn ang="0">
                    <a:pos x="259" y="312"/>
                  </a:cxn>
                </a:cxnLst>
                <a:rect l="0" t="0" r="r" b="b"/>
                <a:pathLst>
                  <a:path w="341" h="312">
                    <a:moveTo>
                      <a:pt x="259" y="312"/>
                    </a:moveTo>
                    <a:lnTo>
                      <a:pt x="235" y="293"/>
                    </a:lnTo>
                    <a:lnTo>
                      <a:pt x="201" y="264"/>
                    </a:lnTo>
                    <a:lnTo>
                      <a:pt x="163" y="230"/>
                    </a:lnTo>
                    <a:lnTo>
                      <a:pt x="120" y="192"/>
                    </a:lnTo>
                    <a:lnTo>
                      <a:pt x="76" y="153"/>
                    </a:lnTo>
                    <a:lnTo>
                      <a:pt x="38" y="115"/>
                    </a:lnTo>
                    <a:lnTo>
                      <a:pt x="14" y="86"/>
                    </a:lnTo>
                    <a:lnTo>
                      <a:pt x="0" y="58"/>
                    </a:lnTo>
                    <a:lnTo>
                      <a:pt x="24" y="38"/>
                    </a:lnTo>
                    <a:lnTo>
                      <a:pt x="43" y="24"/>
                    </a:lnTo>
                    <a:lnTo>
                      <a:pt x="62" y="14"/>
                    </a:lnTo>
                    <a:lnTo>
                      <a:pt x="81" y="5"/>
                    </a:lnTo>
                    <a:lnTo>
                      <a:pt x="96" y="5"/>
                    </a:lnTo>
                    <a:lnTo>
                      <a:pt x="115" y="0"/>
                    </a:lnTo>
                    <a:lnTo>
                      <a:pt x="129" y="5"/>
                    </a:lnTo>
                    <a:lnTo>
                      <a:pt x="149" y="10"/>
                    </a:lnTo>
                    <a:lnTo>
                      <a:pt x="187" y="19"/>
                    </a:lnTo>
                    <a:lnTo>
                      <a:pt x="230" y="38"/>
                    </a:lnTo>
                    <a:lnTo>
                      <a:pt x="278" y="62"/>
                    </a:lnTo>
                    <a:lnTo>
                      <a:pt x="341" y="82"/>
                    </a:lnTo>
                    <a:lnTo>
                      <a:pt x="327" y="130"/>
                    </a:lnTo>
                    <a:lnTo>
                      <a:pt x="317" y="163"/>
                    </a:lnTo>
                    <a:lnTo>
                      <a:pt x="312" y="192"/>
                    </a:lnTo>
                    <a:lnTo>
                      <a:pt x="302" y="216"/>
                    </a:lnTo>
                    <a:lnTo>
                      <a:pt x="298" y="235"/>
                    </a:lnTo>
                    <a:lnTo>
                      <a:pt x="293" y="259"/>
                    </a:lnTo>
                    <a:lnTo>
                      <a:pt x="283" y="278"/>
                    </a:lnTo>
                    <a:lnTo>
                      <a:pt x="274" y="307"/>
                    </a:lnTo>
                    <a:lnTo>
                      <a:pt x="269" y="307"/>
                    </a:lnTo>
                    <a:lnTo>
                      <a:pt x="264" y="307"/>
                    </a:lnTo>
                    <a:lnTo>
                      <a:pt x="264" y="312"/>
                    </a:lnTo>
                    <a:lnTo>
                      <a:pt x="259" y="312"/>
                    </a:lnTo>
                    <a:close/>
                  </a:path>
                </a:pathLst>
              </a:custGeom>
              <a:solidFill>
                <a:srgbClr val="0002B7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2139" y="12171"/>
                <a:ext cx="206" cy="197"/>
              </a:xfrm>
              <a:custGeom>
                <a:avLst/>
                <a:gdLst/>
                <a:ahLst/>
                <a:cxnLst>
                  <a:cxn ang="0">
                    <a:pos x="0" y="197"/>
                  </a:cxn>
                  <a:cxn ang="0">
                    <a:pos x="4" y="173"/>
                  </a:cxn>
                  <a:cxn ang="0">
                    <a:pos x="9" y="144"/>
                  </a:cxn>
                  <a:cxn ang="0">
                    <a:pos x="19" y="120"/>
                  </a:cxn>
                  <a:cxn ang="0">
                    <a:pos x="28" y="96"/>
                  </a:cxn>
                  <a:cxn ang="0">
                    <a:pos x="33" y="72"/>
                  </a:cxn>
                  <a:cxn ang="0">
                    <a:pos x="43" y="48"/>
                  </a:cxn>
                  <a:cxn ang="0">
                    <a:pos x="52" y="24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6" y="5"/>
                  </a:cxn>
                  <a:cxn ang="0">
                    <a:pos x="120" y="10"/>
                  </a:cxn>
                  <a:cxn ang="0">
                    <a:pos x="144" y="15"/>
                  </a:cxn>
                  <a:cxn ang="0">
                    <a:pos x="168" y="24"/>
                  </a:cxn>
                  <a:cxn ang="0">
                    <a:pos x="187" y="38"/>
                  </a:cxn>
                  <a:cxn ang="0">
                    <a:pos x="202" y="53"/>
                  </a:cxn>
                  <a:cxn ang="0">
                    <a:pos x="206" y="72"/>
                  </a:cxn>
                  <a:cxn ang="0">
                    <a:pos x="187" y="86"/>
                  </a:cxn>
                  <a:cxn ang="0">
                    <a:pos x="158" y="106"/>
                  </a:cxn>
                  <a:cxn ang="0">
                    <a:pos x="129" y="125"/>
                  </a:cxn>
                  <a:cxn ang="0">
                    <a:pos x="101" y="144"/>
                  </a:cxn>
                  <a:cxn ang="0">
                    <a:pos x="72" y="163"/>
                  </a:cxn>
                  <a:cxn ang="0">
                    <a:pos x="48" y="178"/>
                  </a:cxn>
                  <a:cxn ang="0">
                    <a:pos x="19" y="192"/>
                  </a:cxn>
                  <a:cxn ang="0">
                    <a:pos x="0" y="197"/>
                  </a:cxn>
                </a:cxnLst>
                <a:rect l="0" t="0" r="r" b="b"/>
                <a:pathLst>
                  <a:path w="206" h="197">
                    <a:moveTo>
                      <a:pt x="0" y="197"/>
                    </a:moveTo>
                    <a:lnTo>
                      <a:pt x="4" y="173"/>
                    </a:lnTo>
                    <a:lnTo>
                      <a:pt x="9" y="144"/>
                    </a:lnTo>
                    <a:lnTo>
                      <a:pt x="19" y="120"/>
                    </a:lnTo>
                    <a:lnTo>
                      <a:pt x="28" y="96"/>
                    </a:lnTo>
                    <a:lnTo>
                      <a:pt x="33" y="72"/>
                    </a:lnTo>
                    <a:lnTo>
                      <a:pt x="43" y="48"/>
                    </a:lnTo>
                    <a:lnTo>
                      <a:pt x="52" y="24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6" y="5"/>
                    </a:lnTo>
                    <a:lnTo>
                      <a:pt x="120" y="10"/>
                    </a:lnTo>
                    <a:lnTo>
                      <a:pt x="144" y="15"/>
                    </a:lnTo>
                    <a:lnTo>
                      <a:pt x="168" y="24"/>
                    </a:lnTo>
                    <a:lnTo>
                      <a:pt x="187" y="38"/>
                    </a:lnTo>
                    <a:lnTo>
                      <a:pt x="202" y="53"/>
                    </a:lnTo>
                    <a:lnTo>
                      <a:pt x="206" y="72"/>
                    </a:lnTo>
                    <a:lnTo>
                      <a:pt x="187" y="86"/>
                    </a:lnTo>
                    <a:lnTo>
                      <a:pt x="158" y="106"/>
                    </a:lnTo>
                    <a:lnTo>
                      <a:pt x="129" y="125"/>
                    </a:lnTo>
                    <a:lnTo>
                      <a:pt x="101" y="144"/>
                    </a:lnTo>
                    <a:lnTo>
                      <a:pt x="72" y="163"/>
                    </a:lnTo>
                    <a:lnTo>
                      <a:pt x="48" y="178"/>
                    </a:lnTo>
                    <a:lnTo>
                      <a:pt x="19" y="192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1398" y="11979"/>
                <a:ext cx="317" cy="370"/>
              </a:xfrm>
              <a:custGeom>
                <a:avLst/>
                <a:gdLst/>
                <a:ahLst/>
                <a:cxnLst>
                  <a:cxn ang="0">
                    <a:pos x="77" y="370"/>
                  </a:cxn>
                  <a:cxn ang="0">
                    <a:pos x="67" y="355"/>
                  </a:cxn>
                  <a:cxn ang="0">
                    <a:pos x="58" y="346"/>
                  </a:cxn>
                  <a:cxn ang="0">
                    <a:pos x="48" y="331"/>
                  </a:cxn>
                  <a:cxn ang="0">
                    <a:pos x="38" y="322"/>
                  </a:cxn>
                  <a:cxn ang="0">
                    <a:pos x="29" y="307"/>
                  </a:cxn>
                  <a:cxn ang="0">
                    <a:pos x="19" y="293"/>
                  </a:cxn>
                  <a:cxn ang="0">
                    <a:pos x="10" y="283"/>
                  </a:cxn>
                  <a:cxn ang="0">
                    <a:pos x="0" y="269"/>
                  </a:cxn>
                  <a:cxn ang="0">
                    <a:pos x="14" y="245"/>
                  </a:cxn>
                  <a:cxn ang="0">
                    <a:pos x="34" y="207"/>
                  </a:cxn>
                  <a:cxn ang="0">
                    <a:pos x="63" y="163"/>
                  </a:cxn>
                  <a:cxn ang="0">
                    <a:pos x="96" y="115"/>
                  </a:cxn>
                  <a:cxn ang="0">
                    <a:pos x="125" y="72"/>
                  </a:cxn>
                  <a:cxn ang="0">
                    <a:pos x="159" y="39"/>
                  </a:cxn>
                  <a:cxn ang="0">
                    <a:pos x="188" y="10"/>
                  </a:cxn>
                  <a:cxn ang="0">
                    <a:pos x="207" y="0"/>
                  </a:cxn>
                  <a:cxn ang="0">
                    <a:pos x="221" y="15"/>
                  </a:cxn>
                  <a:cxn ang="0">
                    <a:pos x="236" y="34"/>
                  </a:cxn>
                  <a:cxn ang="0">
                    <a:pos x="250" y="48"/>
                  </a:cxn>
                  <a:cxn ang="0">
                    <a:pos x="269" y="67"/>
                  </a:cxn>
                  <a:cxn ang="0">
                    <a:pos x="289" y="87"/>
                  </a:cxn>
                  <a:cxn ang="0">
                    <a:pos x="298" y="106"/>
                  </a:cxn>
                  <a:cxn ang="0">
                    <a:pos x="313" y="125"/>
                  </a:cxn>
                  <a:cxn ang="0">
                    <a:pos x="317" y="144"/>
                  </a:cxn>
                  <a:cxn ang="0">
                    <a:pos x="298" y="168"/>
                  </a:cxn>
                  <a:cxn ang="0">
                    <a:pos x="269" y="197"/>
                  </a:cxn>
                  <a:cxn ang="0">
                    <a:pos x="236" y="230"/>
                  </a:cxn>
                  <a:cxn ang="0">
                    <a:pos x="197" y="274"/>
                  </a:cxn>
                  <a:cxn ang="0">
                    <a:pos x="159" y="307"/>
                  </a:cxn>
                  <a:cxn ang="0">
                    <a:pos x="125" y="341"/>
                  </a:cxn>
                  <a:cxn ang="0">
                    <a:pos x="96" y="360"/>
                  </a:cxn>
                  <a:cxn ang="0">
                    <a:pos x="77" y="370"/>
                  </a:cxn>
                </a:cxnLst>
                <a:rect l="0" t="0" r="r" b="b"/>
                <a:pathLst>
                  <a:path w="317" h="370">
                    <a:moveTo>
                      <a:pt x="77" y="370"/>
                    </a:moveTo>
                    <a:lnTo>
                      <a:pt x="67" y="355"/>
                    </a:lnTo>
                    <a:lnTo>
                      <a:pt x="58" y="346"/>
                    </a:lnTo>
                    <a:lnTo>
                      <a:pt x="48" y="331"/>
                    </a:lnTo>
                    <a:lnTo>
                      <a:pt x="38" y="322"/>
                    </a:lnTo>
                    <a:lnTo>
                      <a:pt x="29" y="307"/>
                    </a:lnTo>
                    <a:lnTo>
                      <a:pt x="19" y="293"/>
                    </a:lnTo>
                    <a:lnTo>
                      <a:pt x="10" y="283"/>
                    </a:lnTo>
                    <a:lnTo>
                      <a:pt x="0" y="269"/>
                    </a:lnTo>
                    <a:lnTo>
                      <a:pt x="14" y="245"/>
                    </a:lnTo>
                    <a:lnTo>
                      <a:pt x="34" y="207"/>
                    </a:lnTo>
                    <a:lnTo>
                      <a:pt x="63" y="163"/>
                    </a:lnTo>
                    <a:lnTo>
                      <a:pt x="96" y="115"/>
                    </a:lnTo>
                    <a:lnTo>
                      <a:pt x="125" y="72"/>
                    </a:lnTo>
                    <a:lnTo>
                      <a:pt x="159" y="39"/>
                    </a:lnTo>
                    <a:lnTo>
                      <a:pt x="188" y="10"/>
                    </a:lnTo>
                    <a:lnTo>
                      <a:pt x="207" y="0"/>
                    </a:lnTo>
                    <a:lnTo>
                      <a:pt x="221" y="15"/>
                    </a:lnTo>
                    <a:lnTo>
                      <a:pt x="236" y="34"/>
                    </a:lnTo>
                    <a:lnTo>
                      <a:pt x="250" y="48"/>
                    </a:lnTo>
                    <a:lnTo>
                      <a:pt x="269" y="67"/>
                    </a:lnTo>
                    <a:lnTo>
                      <a:pt x="289" y="87"/>
                    </a:lnTo>
                    <a:lnTo>
                      <a:pt x="298" y="106"/>
                    </a:lnTo>
                    <a:lnTo>
                      <a:pt x="313" y="125"/>
                    </a:lnTo>
                    <a:lnTo>
                      <a:pt x="317" y="144"/>
                    </a:lnTo>
                    <a:lnTo>
                      <a:pt x="298" y="168"/>
                    </a:lnTo>
                    <a:lnTo>
                      <a:pt x="269" y="197"/>
                    </a:lnTo>
                    <a:lnTo>
                      <a:pt x="236" y="230"/>
                    </a:lnTo>
                    <a:lnTo>
                      <a:pt x="197" y="274"/>
                    </a:lnTo>
                    <a:lnTo>
                      <a:pt x="159" y="307"/>
                    </a:lnTo>
                    <a:lnTo>
                      <a:pt x="125" y="341"/>
                    </a:lnTo>
                    <a:lnTo>
                      <a:pt x="96" y="360"/>
                    </a:lnTo>
                    <a:lnTo>
                      <a:pt x="77" y="370"/>
                    </a:lnTo>
                    <a:close/>
                  </a:path>
                </a:pathLst>
              </a:custGeom>
              <a:solidFill>
                <a:srgbClr val="0002B7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3451" y="11975"/>
                <a:ext cx="375" cy="374"/>
              </a:xfrm>
              <a:custGeom>
                <a:avLst/>
                <a:gdLst/>
                <a:ahLst/>
                <a:cxnLst>
                  <a:cxn ang="0">
                    <a:pos x="226" y="374"/>
                  </a:cxn>
                  <a:cxn ang="0">
                    <a:pos x="207" y="359"/>
                  </a:cxn>
                  <a:cxn ang="0">
                    <a:pos x="173" y="340"/>
                  </a:cxn>
                  <a:cxn ang="0">
                    <a:pos x="140" y="316"/>
                  </a:cxn>
                  <a:cxn ang="0">
                    <a:pos x="101" y="287"/>
                  </a:cxn>
                  <a:cxn ang="0">
                    <a:pos x="63" y="258"/>
                  </a:cxn>
                  <a:cxn ang="0">
                    <a:pos x="29" y="234"/>
                  </a:cxn>
                  <a:cxn ang="0">
                    <a:pos x="10" y="211"/>
                  </a:cxn>
                  <a:cxn ang="0">
                    <a:pos x="0" y="187"/>
                  </a:cxn>
                  <a:cxn ang="0">
                    <a:pos x="24" y="172"/>
                  </a:cxn>
                  <a:cxn ang="0">
                    <a:pos x="58" y="148"/>
                  </a:cxn>
                  <a:cxn ang="0">
                    <a:pos x="97" y="115"/>
                  </a:cxn>
                  <a:cxn ang="0">
                    <a:pos x="140" y="86"/>
                  </a:cxn>
                  <a:cxn ang="0">
                    <a:pos x="188" y="52"/>
                  </a:cxn>
                  <a:cxn ang="0">
                    <a:pos x="226" y="24"/>
                  </a:cxn>
                  <a:cxn ang="0">
                    <a:pos x="260" y="4"/>
                  </a:cxn>
                  <a:cxn ang="0">
                    <a:pos x="279" y="0"/>
                  </a:cxn>
                  <a:cxn ang="0">
                    <a:pos x="294" y="14"/>
                  </a:cxn>
                  <a:cxn ang="0">
                    <a:pos x="303" y="28"/>
                  </a:cxn>
                  <a:cxn ang="0">
                    <a:pos x="318" y="48"/>
                  </a:cxn>
                  <a:cxn ang="0">
                    <a:pos x="327" y="62"/>
                  </a:cxn>
                  <a:cxn ang="0">
                    <a:pos x="342" y="76"/>
                  </a:cxn>
                  <a:cxn ang="0">
                    <a:pos x="351" y="95"/>
                  </a:cxn>
                  <a:cxn ang="0">
                    <a:pos x="366" y="110"/>
                  </a:cxn>
                  <a:cxn ang="0">
                    <a:pos x="375" y="124"/>
                  </a:cxn>
                  <a:cxn ang="0">
                    <a:pos x="371" y="148"/>
                  </a:cxn>
                  <a:cxn ang="0">
                    <a:pos x="361" y="182"/>
                  </a:cxn>
                  <a:cxn ang="0">
                    <a:pos x="342" y="220"/>
                  </a:cxn>
                  <a:cxn ang="0">
                    <a:pos x="323" y="263"/>
                  </a:cxn>
                  <a:cxn ang="0">
                    <a:pos x="298" y="302"/>
                  </a:cxn>
                  <a:cxn ang="0">
                    <a:pos x="274" y="335"/>
                  </a:cxn>
                  <a:cxn ang="0">
                    <a:pos x="250" y="359"/>
                  </a:cxn>
                  <a:cxn ang="0">
                    <a:pos x="226" y="374"/>
                  </a:cxn>
                </a:cxnLst>
                <a:rect l="0" t="0" r="r" b="b"/>
                <a:pathLst>
                  <a:path w="375" h="374">
                    <a:moveTo>
                      <a:pt x="226" y="374"/>
                    </a:moveTo>
                    <a:lnTo>
                      <a:pt x="207" y="359"/>
                    </a:lnTo>
                    <a:lnTo>
                      <a:pt x="173" y="340"/>
                    </a:lnTo>
                    <a:lnTo>
                      <a:pt x="140" y="316"/>
                    </a:lnTo>
                    <a:lnTo>
                      <a:pt x="101" y="287"/>
                    </a:lnTo>
                    <a:lnTo>
                      <a:pt x="63" y="258"/>
                    </a:lnTo>
                    <a:lnTo>
                      <a:pt x="29" y="234"/>
                    </a:lnTo>
                    <a:lnTo>
                      <a:pt x="10" y="211"/>
                    </a:lnTo>
                    <a:lnTo>
                      <a:pt x="0" y="187"/>
                    </a:lnTo>
                    <a:lnTo>
                      <a:pt x="24" y="172"/>
                    </a:lnTo>
                    <a:lnTo>
                      <a:pt x="58" y="148"/>
                    </a:lnTo>
                    <a:lnTo>
                      <a:pt x="97" y="115"/>
                    </a:lnTo>
                    <a:lnTo>
                      <a:pt x="140" y="86"/>
                    </a:lnTo>
                    <a:lnTo>
                      <a:pt x="188" y="52"/>
                    </a:lnTo>
                    <a:lnTo>
                      <a:pt x="226" y="24"/>
                    </a:lnTo>
                    <a:lnTo>
                      <a:pt x="260" y="4"/>
                    </a:lnTo>
                    <a:lnTo>
                      <a:pt x="279" y="0"/>
                    </a:lnTo>
                    <a:lnTo>
                      <a:pt x="294" y="14"/>
                    </a:lnTo>
                    <a:lnTo>
                      <a:pt x="303" y="28"/>
                    </a:lnTo>
                    <a:lnTo>
                      <a:pt x="318" y="48"/>
                    </a:lnTo>
                    <a:lnTo>
                      <a:pt x="327" y="62"/>
                    </a:lnTo>
                    <a:lnTo>
                      <a:pt x="342" y="76"/>
                    </a:lnTo>
                    <a:lnTo>
                      <a:pt x="351" y="95"/>
                    </a:lnTo>
                    <a:lnTo>
                      <a:pt x="366" y="110"/>
                    </a:lnTo>
                    <a:lnTo>
                      <a:pt x="375" y="124"/>
                    </a:lnTo>
                    <a:lnTo>
                      <a:pt x="371" y="148"/>
                    </a:lnTo>
                    <a:lnTo>
                      <a:pt x="361" y="182"/>
                    </a:lnTo>
                    <a:lnTo>
                      <a:pt x="342" y="220"/>
                    </a:lnTo>
                    <a:lnTo>
                      <a:pt x="323" y="263"/>
                    </a:lnTo>
                    <a:lnTo>
                      <a:pt x="298" y="302"/>
                    </a:lnTo>
                    <a:lnTo>
                      <a:pt x="274" y="335"/>
                    </a:lnTo>
                    <a:lnTo>
                      <a:pt x="250" y="359"/>
                    </a:lnTo>
                    <a:lnTo>
                      <a:pt x="226" y="374"/>
                    </a:lnTo>
                    <a:close/>
                  </a:path>
                </a:pathLst>
              </a:custGeom>
              <a:solidFill>
                <a:srgbClr val="3FB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2778" y="12272"/>
                <a:ext cx="438" cy="72"/>
              </a:xfrm>
              <a:custGeom>
                <a:avLst/>
                <a:gdLst/>
                <a:ahLst/>
                <a:cxnLst>
                  <a:cxn ang="0">
                    <a:pos x="29" y="72"/>
                  </a:cxn>
                  <a:cxn ang="0">
                    <a:pos x="19" y="72"/>
                  </a:cxn>
                  <a:cxn ang="0">
                    <a:pos x="10" y="67"/>
                  </a:cxn>
                  <a:cxn ang="0">
                    <a:pos x="5" y="62"/>
                  </a:cxn>
                  <a:cxn ang="0">
                    <a:pos x="5" y="57"/>
                  </a:cxn>
                  <a:cxn ang="0">
                    <a:pos x="0" y="53"/>
                  </a:cxn>
                  <a:cxn ang="0">
                    <a:pos x="0" y="43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39" y="14"/>
                  </a:cxn>
                  <a:cxn ang="0">
                    <a:pos x="82" y="5"/>
                  </a:cxn>
                  <a:cxn ang="0">
                    <a:pos x="135" y="0"/>
                  </a:cxn>
                  <a:cxn ang="0">
                    <a:pos x="197" y="0"/>
                  </a:cxn>
                  <a:cxn ang="0">
                    <a:pos x="260" y="0"/>
                  </a:cxn>
                  <a:cxn ang="0">
                    <a:pos x="322" y="0"/>
                  </a:cxn>
                  <a:cxn ang="0">
                    <a:pos x="385" y="5"/>
                  </a:cxn>
                  <a:cxn ang="0">
                    <a:pos x="438" y="9"/>
                  </a:cxn>
                  <a:cxn ang="0">
                    <a:pos x="438" y="14"/>
                  </a:cxn>
                  <a:cxn ang="0">
                    <a:pos x="438" y="19"/>
                  </a:cxn>
                  <a:cxn ang="0">
                    <a:pos x="433" y="24"/>
                  </a:cxn>
                  <a:cxn ang="0">
                    <a:pos x="433" y="33"/>
                  </a:cxn>
                  <a:cxn ang="0">
                    <a:pos x="433" y="38"/>
                  </a:cxn>
                  <a:cxn ang="0">
                    <a:pos x="428" y="43"/>
                  </a:cxn>
                  <a:cxn ang="0">
                    <a:pos x="428" y="53"/>
                  </a:cxn>
                  <a:cxn ang="0">
                    <a:pos x="423" y="57"/>
                  </a:cxn>
                  <a:cxn ang="0">
                    <a:pos x="399" y="57"/>
                  </a:cxn>
                  <a:cxn ang="0">
                    <a:pos x="375" y="62"/>
                  </a:cxn>
                  <a:cxn ang="0">
                    <a:pos x="351" y="62"/>
                  </a:cxn>
                  <a:cxn ang="0">
                    <a:pos x="317" y="62"/>
                  </a:cxn>
                  <a:cxn ang="0">
                    <a:pos x="269" y="67"/>
                  </a:cxn>
                  <a:cxn ang="0">
                    <a:pos x="212" y="67"/>
                  </a:cxn>
                  <a:cxn ang="0">
                    <a:pos x="130" y="72"/>
                  </a:cxn>
                  <a:cxn ang="0">
                    <a:pos x="29" y="72"/>
                  </a:cxn>
                </a:cxnLst>
                <a:rect l="0" t="0" r="r" b="b"/>
                <a:pathLst>
                  <a:path w="438" h="72">
                    <a:moveTo>
                      <a:pt x="29" y="72"/>
                    </a:moveTo>
                    <a:lnTo>
                      <a:pt x="19" y="72"/>
                    </a:lnTo>
                    <a:lnTo>
                      <a:pt x="10" y="67"/>
                    </a:lnTo>
                    <a:lnTo>
                      <a:pt x="5" y="62"/>
                    </a:lnTo>
                    <a:lnTo>
                      <a:pt x="5" y="57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33"/>
                    </a:lnTo>
                    <a:lnTo>
                      <a:pt x="5" y="19"/>
                    </a:lnTo>
                    <a:lnTo>
                      <a:pt x="39" y="14"/>
                    </a:lnTo>
                    <a:lnTo>
                      <a:pt x="82" y="5"/>
                    </a:lnTo>
                    <a:lnTo>
                      <a:pt x="135" y="0"/>
                    </a:lnTo>
                    <a:lnTo>
                      <a:pt x="197" y="0"/>
                    </a:lnTo>
                    <a:lnTo>
                      <a:pt x="260" y="0"/>
                    </a:lnTo>
                    <a:lnTo>
                      <a:pt x="322" y="0"/>
                    </a:lnTo>
                    <a:lnTo>
                      <a:pt x="385" y="5"/>
                    </a:lnTo>
                    <a:lnTo>
                      <a:pt x="438" y="9"/>
                    </a:lnTo>
                    <a:lnTo>
                      <a:pt x="438" y="14"/>
                    </a:lnTo>
                    <a:lnTo>
                      <a:pt x="438" y="19"/>
                    </a:lnTo>
                    <a:lnTo>
                      <a:pt x="433" y="24"/>
                    </a:lnTo>
                    <a:lnTo>
                      <a:pt x="433" y="33"/>
                    </a:lnTo>
                    <a:lnTo>
                      <a:pt x="433" y="38"/>
                    </a:lnTo>
                    <a:lnTo>
                      <a:pt x="428" y="43"/>
                    </a:lnTo>
                    <a:lnTo>
                      <a:pt x="428" y="53"/>
                    </a:lnTo>
                    <a:lnTo>
                      <a:pt x="423" y="57"/>
                    </a:lnTo>
                    <a:lnTo>
                      <a:pt x="399" y="57"/>
                    </a:lnTo>
                    <a:lnTo>
                      <a:pt x="375" y="62"/>
                    </a:lnTo>
                    <a:lnTo>
                      <a:pt x="351" y="62"/>
                    </a:lnTo>
                    <a:lnTo>
                      <a:pt x="317" y="62"/>
                    </a:lnTo>
                    <a:lnTo>
                      <a:pt x="269" y="67"/>
                    </a:lnTo>
                    <a:lnTo>
                      <a:pt x="212" y="67"/>
                    </a:lnTo>
                    <a:lnTo>
                      <a:pt x="130" y="72"/>
                    </a:lnTo>
                    <a:lnTo>
                      <a:pt x="29" y="72"/>
                    </a:lnTo>
                    <a:close/>
                  </a:path>
                </a:pathLst>
              </a:cu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2730" y="11768"/>
                <a:ext cx="486" cy="480"/>
              </a:xfrm>
              <a:custGeom>
                <a:avLst/>
                <a:gdLst/>
                <a:ahLst/>
                <a:cxnLst>
                  <a:cxn ang="0">
                    <a:pos x="91" y="480"/>
                  </a:cxn>
                  <a:cxn ang="0">
                    <a:pos x="48" y="307"/>
                  </a:cxn>
                  <a:cxn ang="0">
                    <a:pos x="19" y="183"/>
                  </a:cxn>
                  <a:cxn ang="0">
                    <a:pos x="5" y="135"/>
                  </a:cxn>
                  <a:cxn ang="0">
                    <a:pos x="0" y="101"/>
                  </a:cxn>
                  <a:cxn ang="0">
                    <a:pos x="0" y="72"/>
                  </a:cxn>
                  <a:cxn ang="0">
                    <a:pos x="10" y="48"/>
                  </a:cxn>
                  <a:cxn ang="0">
                    <a:pos x="24" y="34"/>
                  </a:cxn>
                  <a:cxn ang="0">
                    <a:pos x="48" y="24"/>
                  </a:cxn>
                  <a:cxn ang="0">
                    <a:pos x="82" y="15"/>
                  </a:cxn>
                  <a:cxn ang="0">
                    <a:pos x="125" y="10"/>
                  </a:cxn>
                  <a:cxn ang="0">
                    <a:pos x="245" y="5"/>
                  </a:cxn>
                  <a:cxn ang="0">
                    <a:pos x="418" y="0"/>
                  </a:cxn>
                  <a:cxn ang="0">
                    <a:pos x="438" y="48"/>
                  </a:cxn>
                  <a:cxn ang="0">
                    <a:pos x="452" y="101"/>
                  </a:cxn>
                  <a:cxn ang="0">
                    <a:pos x="462" y="163"/>
                  </a:cxn>
                  <a:cxn ang="0">
                    <a:pos x="471" y="226"/>
                  </a:cxn>
                  <a:cxn ang="0">
                    <a:pos x="476" y="288"/>
                  </a:cxn>
                  <a:cxn ang="0">
                    <a:pos x="481" y="350"/>
                  </a:cxn>
                  <a:cxn ang="0">
                    <a:pos x="486" y="408"/>
                  </a:cxn>
                  <a:cxn ang="0">
                    <a:pos x="481" y="461"/>
                  </a:cxn>
                  <a:cxn ang="0">
                    <a:pos x="438" y="465"/>
                  </a:cxn>
                  <a:cxn ang="0">
                    <a:pos x="390" y="465"/>
                  </a:cxn>
                  <a:cxn ang="0">
                    <a:pos x="337" y="470"/>
                  </a:cxn>
                  <a:cxn ang="0">
                    <a:pos x="289" y="470"/>
                  </a:cxn>
                  <a:cxn ang="0">
                    <a:pos x="240" y="470"/>
                  </a:cxn>
                  <a:cxn ang="0">
                    <a:pos x="188" y="475"/>
                  </a:cxn>
                  <a:cxn ang="0">
                    <a:pos x="139" y="475"/>
                  </a:cxn>
                  <a:cxn ang="0">
                    <a:pos x="91" y="480"/>
                  </a:cxn>
                </a:cxnLst>
                <a:rect l="0" t="0" r="r" b="b"/>
                <a:pathLst>
                  <a:path w="486" h="480">
                    <a:moveTo>
                      <a:pt x="91" y="480"/>
                    </a:moveTo>
                    <a:lnTo>
                      <a:pt x="48" y="307"/>
                    </a:lnTo>
                    <a:lnTo>
                      <a:pt x="19" y="183"/>
                    </a:lnTo>
                    <a:lnTo>
                      <a:pt x="5" y="135"/>
                    </a:lnTo>
                    <a:lnTo>
                      <a:pt x="0" y="101"/>
                    </a:lnTo>
                    <a:lnTo>
                      <a:pt x="0" y="72"/>
                    </a:lnTo>
                    <a:lnTo>
                      <a:pt x="10" y="48"/>
                    </a:lnTo>
                    <a:lnTo>
                      <a:pt x="24" y="34"/>
                    </a:lnTo>
                    <a:lnTo>
                      <a:pt x="48" y="24"/>
                    </a:lnTo>
                    <a:lnTo>
                      <a:pt x="82" y="15"/>
                    </a:lnTo>
                    <a:lnTo>
                      <a:pt x="125" y="10"/>
                    </a:lnTo>
                    <a:lnTo>
                      <a:pt x="245" y="5"/>
                    </a:lnTo>
                    <a:lnTo>
                      <a:pt x="418" y="0"/>
                    </a:lnTo>
                    <a:lnTo>
                      <a:pt x="438" y="48"/>
                    </a:lnTo>
                    <a:lnTo>
                      <a:pt x="452" y="101"/>
                    </a:lnTo>
                    <a:lnTo>
                      <a:pt x="462" y="163"/>
                    </a:lnTo>
                    <a:lnTo>
                      <a:pt x="471" y="226"/>
                    </a:lnTo>
                    <a:lnTo>
                      <a:pt x="476" y="288"/>
                    </a:lnTo>
                    <a:lnTo>
                      <a:pt x="481" y="350"/>
                    </a:lnTo>
                    <a:lnTo>
                      <a:pt x="486" y="408"/>
                    </a:lnTo>
                    <a:lnTo>
                      <a:pt x="481" y="461"/>
                    </a:lnTo>
                    <a:lnTo>
                      <a:pt x="438" y="465"/>
                    </a:lnTo>
                    <a:lnTo>
                      <a:pt x="390" y="465"/>
                    </a:lnTo>
                    <a:lnTo>
                      <a:pt x="337" y="470"/>
                    </a:lnTo>
                    <a:lnTo>
                      <a:pt x="289" y="470"/>
                    </a:lnTo>
                    <a:lnTo>
                      <a:pt x="240" y="470"/>
                    </a:lnTo>
                    <a:lnTo>
                      <a:pt x="188" y="475"/>
                    </a:lnTo>
                    <a:lnTo>
                      <a:pt x="139" y="475"/>
                    </a:lnTo>
                    <a:lnTo>
                      <a:pt x="91" y="480"/>
                    </a:lnTo>
                    <a:close/>
                  </a:path>
                </a:pathLst>
              </a:custGeom>
              <a:solidFill>
                <a:srgbClr val="9E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980" y="10694"/>
                <a:ext cx="567" cy="1501"/>
              </a:xfrm>
              <a:custGeom>
                <a:avLst/>
                <a:gdLst/>
                <a:ahLst/>
                <a:cxnLst>
                  <a:cxn ang="0">
                    <a:pos x="331" y="1501"/>
                  </a:cxn>
                  <a:cxn ang="0">
                    <a:pos x="317" y="1482"/>
                  </a:cxn>
                  <a:cxn ang="0">
                    <a:pos x="307" y="1444"/>
                  </a:cxn>
                  <a:cxn ang="0">
                    <a:pos x="298" y="1396"/>
                  </a:cxn>
                  <a:cxn ang="0">
                    <a:pos x="293" y="1343"/>
                  </a:cxn>
                  <a:cxn ang="0">
                    <a:pos x="283" y="1290"/>
                  </a:cxn>
                  <a:cxn ang="0">
                    <a:pos x="279" y="1242"/>
                  </a:cxn>
                  <a:cxn ang="0">
                    <a:pos x="274" y="1204"/>
                  </a:cxn>
                  <a:cxn ang="0">
                    <a:pos x="269" y="1180"/>
                  </a:cxn>
                  <a:cxn ang="0">
                    <a:pos x="235" y="1065"/>
                  </a:cxn>
                  <a:cxn ang="0">
                    <a:pos x="197" y="940"/>
                  </a:cxn>
                  <a:cxn ang="0">
                    <a:pos x="158" y="811"/>
                  </a:cxn>
                  <a:cxn ang="0">
                    <a:pos x="115" y="686"/>
                  </a:cxn>
                  <a:cxn ang="0">
                    <a:pos x="77" y="557"/>
                  </a:cxn>
                  <a:cxn ang="0">
                    <a:pos x="43" y="432"/>
                  </a:cxn>
                  <a:cxn ang="0">
                    <a:pos x="14" y="307"/>
                  </a:cxn>
                  <a:cxn ang="0">
                    <a:pos x="0" y="192"/>
                  </a:cxn>
                  <a:cxn ang="0">
                    <a:pos x="9" y="173"/>
                  </a:cxn>
                  <a:cxn ang="0">
                    <a:pos x="24" y="154"/>
                  </a:cxn>
                  <a:cxn ang="0">
                    <a:pos x="43" y="135"/>
                  </a:cxn>
                  <a:cxn ang="0">
                    <a:pos x="67" y="115"/>
                  </a:cxn>
                  <a:cxn ang="0">
                    <a:pos x="125" y="77"/>
                  </a:cxn>
                  <a:cxn ang="0">
                    <a:pos x="187" y="48"/>
                  </a:cxn>
                  <a:cxn ang="0">
                    <a:pos x="255" y="20"/>
                  </a:cxn>
                  <a:cxn ang="0">
                    <a:pos x="317" y="5"/>
                  </a:cxn>
                  <a:cxn ang="0">
                    <a:pos x="346" y="0"/>
                  </a:cxn>
                  <a:cxn ang="0">
                    <a:pos x="370" y="0"/>
                  </a:cxn>
                  <a:cxn ang="0">
                    <a:pos x="394" y="0"/>
                  </a:cxn>
                  <a:cxn ang="0">
                    <a:pos x="408" y="10"/>
                  </a:cxn>
                  <a:cxn ang="0">
                    <a:pos x="404" y="39"/>
                  </a:cxn>
                  <a:cxn ang="0">
                    <a:pos x="399" y="68"/>
                  </a:cxn>
                  <a:cxn ang="0">
                    <a:pos x="389" y="101"/>
                  </a:cxn>
                  <a:cxn ang="0">
                    <a:pos x="380" y="135"/>
                  </a:cxn>
                  <a:cxn ang="0">
                    <a:pos x="370" y="173"/>
                  </a:cxn>
                  <a:cxn ang="0">
                    <a:pos x="360" y="211"/>
                  </a:cxn>
                  <a:cxn ang="0">
                    <a:pos x="355" y="245"/>
                  </a:cxn>
                  <a:cxn ang="0">
                    <a:pos x="351" y="279"/>
                  </a:cxn>
                  <a:cxn ang="0">
                    <a:pos x="355" y="341"/>
                  </a:cxn>
                  <a:cxn ang="0">
                    <a:pos x="365" y="403"/>
                  </a:cxn>
                  <a:cxn ang="0">
                    <a:pos x="380" y="461"/>
                  </a:cxn>
                  <a:cxn ang="0">
                    <a:pos x="399" y="523"/>
                  </a:cxn>
                  <a:cxn ang="0">
                    <a:pos x="437" y="648"/>
                  </a:cxn>
                  <a:cxn ang="0">
                    <a:pos x="485" y="768"/>
                  </a:cxn>
                  <a:cxn ang="0">
                    <a:pos x="505" y="830"/>
                  </a:cxn>
                  <a:cxn ang="0">
                    <a:pos x="524" y="892"/>
                  </a:cxn>
                  <a:cxn ang="0">
                    <a:pos x="543" y="950"/>
                  </a:cxn>
                  <a:cxn ang="0">
                    <a:pos x="553" y="1012"/>
                  </a:cxn>
                  <a:cxn ang="0">
                    <a:pos x="562" y="1070"/>
                  </a:cxn>
                  <a:cxn ang="0">
                    <a:pos x="567" y="1127"/>
                  </a:cxn>
                  <a:cxn ang="0">
                    <a:pos x="562" y="1185"/>
                  </a:cxn>
                  <a:cxn ang="0">
                    <a:pos x="553" y="1242"/>
                  </a:cxn>
                  <a:cxn ang="0">
                    <a:pos x="538" y="1266"/>
                  </a:cxn>
                  <a:cxn ang="0">
                    <a:pos x="514" y="1305"/>
                  </a:cxn>
                  <a:cxn ang="0">
                    <a:pos x="481" y="1348"/>
                  </a:cxn>
                  <a:cxn ang="0">
                    <a:pos x="447" y="1391"/>
                  </a:cxn>
                  <a:cxn ang="0">
                    <a:pos x="413" y="1434"/>
                  </a:cxn>
                  <a:cxn ang="0">
                    <a:pos x="384" y="1468"/>
                  </a:cxn>
                  <a:cxn ang="0">
                    <a:pos x="365" y="1482"/>
                  </a:cxn>
                  <a:cxn ang="0">
                    <a:pos x="355" y="1492"/>
                  </a:cxn>
                  <a:cxn ang="0">
                    <a:pos x="341" y="1501"/>
                  </a:cxn>
                  <a:cxn ang="0">
                    <a:pos x="331" y="1501"/>
                  </a:cxn>
                </a:cxnLst>
                <a:rect l="0" t="0" r="r" b="b"/>
                <a:pathLst>
                  <a:path w="567" h="1501">
                    <a:moveTo>
                      <a:pt x="331" y="1501"/>
                    </a:moveTo>
                    <a:lnTo>
                      <a:pt x="317" y="1482"/>
                    </a:lnTo>
                    <a:lnTo>
                      <a:pt x="307" y="1444"/>
                    </a:lnTo>
                    <a:lnTo>
                      <a:pt x="298" y="1396"/>
                    </a:lnTo>
                    <a:lnTo>
                      <a:pt x="293" y="1343"/>
                    </a:lnTo>
                    <a:lnTo>
                      <a:pt x="283" y="1290"/>
                    </a:lnTo>
                    <a:lnTo>
                      <a:pt x="279" y="1242"/>
                    </a:lnTo>
                    <a:lnTo>
                      <a:pt x="274" y="1204"/>
                    </a:lnTo>
                    <a:lnTo>
                      <a:pt x="269" y="1180"/>
                    </a:lnTo>
                    <a:lnTo>
                      <a:pt x="235" y="1065"/>
                    </a:lnTo>
                    <a:lnTo>
                      <a:pt x="197" y="940"/>
                    </a:lnTo>
                    <a:lnTo>
                      <a:pt x="158" y="811"/>
                    </a:lnTo>
                    <a:lnTo>
                      <a:pt x="115" y="686"/>
                    </a:lnTo>
                    <a:lnTo>
                      <a:pt x="77" y="557"/>
                    </a:lnTo>
                    <a:lnTo>
                      <a:pt x="43" y="432"/>
                    </a:lnTo>
                    <a:lnTo>
                      <a:pt x="14" y="307"/>
                    </a:lnTo>
                    <a:lnTo>
                      <a:pt x="0" y="192"/>
                    </a:lnTo>
                    <a:lnTo>
                      <a:pt x="9" y="173"/>
                    </a:lnTo>
                    <a:lnTo>
                      <a:pt x="24" y="154"/>
                    </a:lnTo>
                    <a:lnTo>
                      <a:pt x="43" y="135"/>
                    </a:lnTo>
                    <a:lnTo>
                      <a:pt x="67" y="115"/>
                    </a:lnTo>
                    <a:lnTo>
                      <a:pt x="125" y="77"/>
                    </a:lnTo>
                    <a:lnTo>
                      <a:pt x="187" y="48"/>
                    </a:lnTo>
                    <a:lnTo>
                      <a:pt x="255" y="20"/>
                    </a:lnTo>
                    <a:lnTo>
                      <a:pt x="317" y="5"/>
                    </a:lnTo>
                    <a:lnTo>
                      <a:pt x="346" y="0"/>
                    </a:lnTo>
                    <a:lnTo>
                      <a:pt x="370" y="0"/>
                    </a:lnTo>
                    <a:lnTo>
                      <a:pt x="394" y="0"/>
                    </a:lnTo>
                    <a:lnTo>
                      <a:pt x="408" y="10"/>
                    </a:lnTo>
                    <a:lnTo>
                      <a:pt x="404" y="39"/>
                    </a:lnTo>
                    <a:lnTo>
                      <a:pt x="399" y="68"/>
                    </a:lnTo>
                    <a:lnTo>
                      <a:pt x="389" y="101"/>
                    </a:lnTo>
                    <a:lnTo>
                      <a:pt x="380" y="135"/>
                    </a:lnTo>
                    <a:lnTo>
                      <a:pt x="370" y="173"/>
                    </a:lnTo>
                    <a:lnTo>
                      <a:pt x="360" y="211"/>
                    </a:lnTo>
                    <a:lnTo>
                      <a:pt x="355" y="245"/>
                    </a:lnTo>
                    <a:lnTo>
                      <a:pt x="351" y="279"/>
                    </a:lnTo>
                    <a:lnTo>
                      <a:pt x="355" y="341"/>
                    </a:lnTo>
                    <a:lnTo>
                      <a:pt x="365" y="403"/>
                    </a:lnTo>
                    <a:lnTo>
                      <a:pt x="380" y="461"/>
                    </a:lnTo>
                    <a:lnTo>
                      <a:pt x="399" y="523"/>
                    </a:lnTo>
                    <a:lnTo>
                      <a:pt x="437" y="648"/>
                    </a:lnTo>
                    <a:lnTo>
                      <a:pt x="485" y="768"/>
                    </a:lnTo>
                    <a:lnTo>
                      <a:pt x="505" y="830"/>
                    </a:lnTo>
                    <a:lnTo>
                      <a:pt x="524" y="892"/>
                    </a:lnTo>
                    <a:lnTo>
                      <a:pt x="543" y="950"/>
                    </a:lnTo>
                    <a:lnTo>
                      <a:pt x="553" y="1012"/>
                    </a:lnTo>
                    <a:lnTo>
                      <a:pt x="562" y="1070"/>
                    </a:lnTo>
                    <a:lnTo>
                      <a:pt x="567" y="1127"/>
                    </a:lnTo>
                    <a:lnTo>
                      <a:pt x="562" y="1185"/>
                    </a:lnTo>
                    <a:lnTo>
                      <a:pt x="553" y="1242"/>
                    </a:lnTo>
                    <a:lnTo>
                      <a:pt x="538" y="1266"/>
                    </a:lnTo>
                    <a:lnTo>
                      <a:pt x="514" y="1305"/>
                    </a:lnTo>
                    <a:lnTo>
                      <a:pt x="481" y="1348"/>
                    </a:lnTo>
                    <a:lnTo>
                      <a:pt x="447" y="1391"/>
                    </a:lnTo>
                    <a:lnTo>
                      <a:pt x="413" y="1434"/>
                    </a:lnTo>
                    <a:lnTo>
                      <a:pt x="384" y="1468"/>
                    </a:lnTo>
                    <a:lnTo>
                      <a:pt x="365" y="1482"/>
                    </a:lnTo>
                    <a:lnTo>
                      <a:pt x="355" y="1492"/>
                    </a:lnTo>
                    <a:lnTo>
                      <a:pt x="341" y="1501"/>
                    </a:lnTo>
                    <a:lnTo>
                      <a:pt x="331" y="1501"/>
                    </a:lnTo>
                    <a:close/>
                  </a:path>
                </a:pathLst>
              </a:custGeom>
              <a:solidFill>
                <a:srgbClr val="3F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1855" y="11068"/>
                <a:ext cx="1870" cy="1127"/>
              </a:xfrm>
              <a:custGeom>
                <a:avLst/>
                <a:gdLst/>
                <a:ahLst/>
                <a:cxnLst>
                  <a:cxn ang="0">
                    <a:pos x="58" y="835"/>
                  </a:cxn>
                  <a:cxn ang="0">
                    <a:pos x="19" y="720"/>
                  </a:cxn>
                  <a:cxn ang="0">
                    <a:pos x="0" y="609"/>
                  </a:cxn>
                  <a:cxn ang="0">
                    <a:pos x="0" y="499"/>
                  </a:cxn>
                  <a:cxn ang="0">
                    <a:pos x="19" y="398"/>
                  </a:cxn>
                  <a:cxn ang="0">
                    <a:pos x="62" y="302"/>
                  </a:cxn>
                  <a:cxn ang="0">
                    <a:pos x="134" y="226"/>
                  </a:cxn>
                  <a:cxn ang="0">
                    <a:pos x="231" y="163"/>
                  </a:cxn>
                  <a:cxn ang="0">
                    <a:pos x="428" y="106"/>
                  </a:cxn>
                  <a:cxn ang="0">
                    <a:pos x="750" y="48"/>
                  </a:cxn>
                  <a:cxn ang="0">
                    <a:pos x="1096" y="10"/>
                  </a:cxn>
                  <a:cxn ang="0">
                    <a:pos x="1346" y="0"/>
                  </a:cxn>
                  <a:cxn ang="0">
                    <a:pos x="1495" y="15"/>
                  </a:cxn>
                  <a:cxn ang="0">
                    <a:pos x="1611" y="68"/>
                  </a:cxn>
                  <a:cxn ang="0">
                    <a:pos x="1697" y="168"/>
                  </a:cxn>
                  <a:cxn ang="0">
                    <a:pos x="1769" y="283"/>
                  </a:cxn>
                  <a:cxn ang="0">
                    <a:pos x="1832" y="418"/>
                  </a:cxn>
                  <a:cxn ang="0">
                    <a:pos x="1866" y="552"/>
                  </a:cxn>
                  <a:cxn ang="0">
                    <a:pos x="1870" y="686"/>
                  </a:cxn>
                  <a:cxn ang="0">
                    <a:pos x="1851" y="777"/>
                  </a:cxn>
                  <a:cxn ang="0">
                    <a:pos x="1822" y="835"/>
                  </a:cxn>
                  <a:cxn ang="0">
                    <a:pos x="1784" y="887"/>
                  </a:cxn>
                  <a:cxn ang="0">
                    <a:pos x="1736" y="935"/>
                  </a:cxn>
                  <a:cxn ang="0">
                    <a:pos x="1673" y="974"/>
                  </a:cxn>
                  <a:cxn ang="0">
                    <a:pos x="1596" y="1002"/>
                  </a:cxn>
                  <a:cxn ang="0">
                    <a:pos x="1519" y="1031"/>
                  </a:cxn>
                  <a:cxn ang="0">
                    <a:pos x="1447" y="1055"/>
                  </a:cxn>
                  <a:cxn ang="0">
                    <a:pos x="1404" y="1022"/>
                  </a:cxn>
                  <a:cxn ang="0">
                    <a:pos x="1390" y="911"/>
                  </a:cxn>
                  <a:cxn ang="0">
                    <a:pos x="1375" y="801"/>
                  </a:cxn>
                  <a:cxn ang="0">
                    <a:pos x="1356" y="724"/>
                  </a:cxn>
                  <a:cxn ang="0">
                    <a:pos x="1337" y="686"/>
                  </a:cxn>
                  <a:cxn ang="0">
                    <a:pos x="1255" y="667"/>
                  </a:cxn>
                  <a:cxn ang="0">
                    <a:pos x="1101" y="662"/>
                  </a:cxn>
                  <a:cxn ang="0">
                    <a:pos x="942" y="672"/>
                  </a:cxn>
                  <a:cxn ang="0">
                    <a:pos x="837" y="696"/>
                  </a:cxn>
                  <a:cxn ang="0">
                    <a:pos x="774" y="720"/>
                  </a:cxn>
                  <a:cxn ang="0">
                    <a:pos x="755" y="787"/>
                  </a:cxn>
                  <a:cxn ang="0">
                    <a:pos x="774" y="883"/>
                  </a:cxn>
                  <a:cxn ang="0">
                    <a:pos x="798" y="983"/>
                  </a:cxn>
                  <a:cxn ang="0">
                    <a:pos x="822" y="1070"/>
                  </a:cxn>
                  <a:cxn ang="0">
                    <a:pos x="808" y="1122"/>
                  </a:cxn>
                  <a:cxn ang="0">
                    <a:pos x="736" y="1127"/>
                  </a:cxn>
                  <a:cxn ang="0">
                    <a:pos x="635" y="1113"/>
                  </a:cxn>
                  <a:cxn ang="0">
                    <a:pos x="514" y="1084"/>
                  </a:cxn>
                  <a:cxn ang="0">
                    <a:pos x="332" y="1022"/>
                  </a:cxn>
                  <a:cxn ang="0">
                    <a:pos x="173" y="955"/>
                  </a:cxn>
                  <a:cxn ang="0">
                    <a:pos x="101" y="911"/>
                  </a:cxn>
                </a:cxnLst>
                <a:rect l="0" t="0" r="r" b="b"/>
                <a:pathLst>
                  <a:path w="1870" h="1127">
                    <a:moveTo>
                      <a:pt x="77" y="892"/>
                    </a:moveTo>
                    <a:lnTo>
                      <a:pt x="58" y="835"/>
                    </a:lnTo>
                    <a:lnTo>
                      <a:pt x="38" y="777"/>
                    </a:lnTo>
                    <a:lnTo>
                      <a:pt x="19" y="720"/>
                    </a:lnTo>
                    <a:lnTo>
                      <a:pt x="9" y="662"/>
                    </a:lnTo>
                    <a:lnTo>
                      <a:pt x="0" y="609"/>
                    </a:lnTo>
                    <a:lnTo>
                      <a:pt x="0" y="552"/>
                    </a:lnTo>
                    <a:lnTo>
                      <a:pt x="0" y="499"/>
                    </a:lnTo>
                    <a:lnTo>
                      <a:pt x="5" y="446"/>
                    </a:lnTo>
                    <a:lnTo>
                      <a:pt x="19" y="398"/>
                    </a:lnTo>
                    <a:lnTo>
                      <a:pt x="38" y="350"/>
                    </a:lnTo>
                    <a:lnTo>
                      <a:pt x="62" y="302"/>
                    </a:lnTo>
                    <a:lnTo>
                      <a:pt x="96" y="264"/>
                    </a:lnTo>
                    <a:lnTo>
                      <a:pt x="134" y="226"/>
                    </a:lnTo>
                    <a:lnTo>
                      <a:pt x="178" y="192"/>
                    </a:lnTo>
                    <a:lnTo>
                      <a:pt x="231" y="163"/>
                    </a:lnTo>
                    <a:lnTo>
                      <a:pt x="293" y="139"/>
                    </a:lnTo>
                    <a:lnTo>
                      <a:pt x="428" y="106"/>
                    </a:lnTo>
                    <a:lnTo>
                      <a:pt x="582" y="77"/>
                    </a:lnTo>
                    <a:lnTo>
                      <a:pt x="750" y="48"/>
                    </a:lnTo>
                    <a:lnTo>
                      <a:pt x="923" y="24"/>
                    </a:lnTo>
                    <a:lnTo>
                      <a:pt x="1096" y="10"/>
                    </a:lnTo>
                    <a:lnTo>
                      <a:pt x="1265" y="0"/>
                    </a:lnTo>
                    <a:lnTo>
                      <a:pt x="1346" y="0"/>
                    </a:lnTo>
                    <a:lnTo>
                      <a:pt x="1423" y="5"/>
                    </a:lnTo>
                    <a:lnTo>
                      <a:pt x="1495" y="15"/>
                    </a:lnTo>
                    <a:lnTo>
                      <a:pt x="1563" y="29"/>
                    </a:lnTo>
                    <a:lnTo>
                      <a:pt x="1611" y="68"/>
                    </a:lnTo>
                    <a:lnTo>
                      <a:pt x="1654" y="115"/>
                    </a:lnTo>
                    <a:lnTo>
                      <a:pt x="1697" y="168"/>
                    </a:lnTo>
                    <a:lnTo>
                      <a:pt x="1736" y="226"/>
                    </a:lnTo>
                    <a:lnTo>
                      <a:pt x="1769" y="283"/>
                    </a:lnTo>
                    <a:lnTo>
                      <a:pt x="1803" y="350"/>
                    </a:lnTo>
                    <a:lnTo>
                      <a:pt x="1832" y="418"/>
                    </a:lnTo>
                    <a:lnTo>
                      <a:pt x="1851" y="485"/>
                    </a:lnTo>
                    <a:lnTo>
                      <a:pt x="1866" y="552"/>
                    </a:lnTo>
                    <a:lnTo>
                      <a:pt x="1870" y="619"/>
                    </a:lnTo>
                    <a:lnTo>
                      <a:pt x="1870" y="686"/>
                    </a:lnTo>
                    <a:lnTo>
                      <a:pt x="1861" y="748"/>
                    </a:lnTo>
                    <a:lnTo>
                      <a:pt x="1851" y="777"/>
                    </a:lnTo>
                    <a:lnTo>
                      <a:pt x="1837" y="811"/>
                    </a:lnTo>
                    <a:lnTo>
                      <a:pt x="1822" y="835"/>
                    </a:lnTo>
                    <a:lnTo>
                      <a:pt x="1808" y="863"/>
                    </a:lnTo>
                    <a:lnTo>
                      <a:pt x="1784" y="887"/>
                    </a:lnTo>
                    <a:lnTo>
                      <a:pt x="1760" y="916"/>
                    </a:lnTo>
                    <a:lnTo>
                      <a:pt x="1736" y="935"/>
                    </a:lnTo>
                    <a:lnTo>
                      <a:pt x="1707" y="959"/>
                    </a:lnTo>
                    <a:lnTo>
                      <a:pt x="1673" y="974"/>
                    </a:lnTo>
                    <a:lnTo>
                      <a:pt x="1635" y="988"/>
                    </a:lnTo>
                    <a:lnTo>
                      <a:pt x="1596" y="1002"/>
                    </a:lnTo>
                    <a:lnTo>
                      <a:pt x="1558" y="1017"/>
                    </a:lnTo>
                    <a:lnTo>
                      <a:pt x="1519" y="1031"/>
                    </a:lnTo>
                    <a:lnTo>
                      <a:pt x="1486" y="1046"/>
                    </a:lnTo>
                    <a:lnTo>
                      <a:pt x="1447" y="1055"/>
                    </a:lnTo>
                    <a:lnTo>
                      <a:pt x="1414" y="1065"/>
                    </a:lnTo>
                    <a:lnTo>
                      <a:pt x="1404" y="1022"/>
                    </a:lnTo>
                    <a:lnTo>
                      <a:pt x="1399" y="969"/>
                    </a:lnTo>
                    <a:lnTo>
                      <a:pt x="1390" y="911"/>
                    </a:lnTo>
                    <a:lnTo>
                      <a:pt x="1385" y="859"/>
                    </a:lnTo>
                    <a:lnTo>
                      <a:pt x="1375" y="801"/>
                    </a:lnTo>
                    <a:lnTo>
                      <a:pt x="1366" y="748"/>
                    </a:lnTo>
                    <a:lnTo>
                      <a:pt x="1356" y="724"/>
                    </a:lnTo>
                    <a:lnTo>
                      <a:pt x="1346" y="705"/>
                    </a:lnTo>
                    <a:lnTo>
                      <a:pt x="1337" y="686"/>
                    </a:lnTo>
                    <a:lnTo>
                      <a:pt x="1322" y="672"/>
                    </a:lnTo>
                    <a:lnTo>
                      <a:pt x="1255" y="667"/>
                    </a:lnTo>
                    <a:lnTo>
                      <a:pt x="1178" y="667"/>
                    </a:lnTo>
                    <a:lnTo>
                      <a:pt x="1101" y="662"/>
                    </a:lnTo>
                    <a:lnTo>
                      <a:pt x="1019" y="667"/>
                    </a:lnTo>
                    <a:lnTo>
                      <a:pt x="942" y="672"/>
                    </a:lnTo>
                    <a:lnTo>
                      <a:pt x="870" y="686"/>
                    </a:lnTo>
                    <a:lnTo>
                      <a:pt x="837" y="696"/>
                    </a:lnTo>
                    <a:lnTo>
                      <a:pt x="808" y="705"/>
                    </a:lnTo>
                    <a:lnTo>
                      <a:pt x="774" y="720"/>
                    </a:lnTo>
                    <a:lnTo>
                      <a:pt x="750" y="734"/>
                    </a:lnTo>
                    <a:lnTo>
                      <a:pt x="755" y="787"/>
                    </a:lnTo>
                    <a:lnTo>
                      <a:pt x="760" y="835"/>
                    </a:lnTo>
                    <a:lnTo>
                      <a:pt x="774" y="883"/>
                    </a:lnTo>
                    <a:lnTo>
                      <a:pt x="784" y="935"/>
                    </a:lnTo>
                    <a:lnTo>
                      <a:pt x="798" y="983"/>
                    </a:lnTo>
                    <a:lnTo>
                      <a:pt x="813" y="1026"/>
                    </a:lnTo>
                    <a:lnTo>
                      <a:pt x="822" y="1070"/>
                    </a:lnTo>
                    <a:lnTo>
                      <a:pt x="832" y="1108"/>
                    </a:lnTo>
                    <a:lnTo>
                      <a:pt x="808" y="1122"/>
                    </a:lnTo>
                    <a:lnTo>
                      <a:pt x="774" y="1127"/>
                    </a:lnTo>
                    <a:lnTo>
                      <a:pt x="736" y="1127"/>
                    </a:lnTo>
                    <a:lnTo>
                      <a:pt x="687" y="1122"/>
                    </a:lnTo>
                    <a:lnTo>
                      <a:pt x="635" y="1113"/>
                    </a:lnTo>
                    <a:lnTo>
                      <a:pt x="577" y="1098"/>
                    </a:lnTo>
                    <a:lnTo>
                      <a:pt x="514" y="1084"/>
                    </a:lnTo>
                    <a:lnTo>
                      <a:pt x="452" y="1065"/>
                    </a:lnTo>
                    <a:lnTo>
                      <a:pt x="332" y="1022"/>
                    </a:lnTo>
                    <a:lnTo>
                      <a:pt x="221" y="974"/>
                    </a:lnTo>
                    <a:lnTo>
                      <a:pt x="173" y="955"/>
                    </a:lnTo>
                    <a:lnTo>
                      <a:pt x="134" y="931"/>
                    </a:lnTo>
                    <a:lnTo>
                      <a:pt x="101" y="911"/>
                    </a:lnTo>
                    <a:lnTo>
                      <a:pt x="77" y="892"/>
                    </a:lnTo>
                    <a:close/>
                  </a:path>
                </a:pathLst>
              </a:custGeom>
              <a:solidFill>
                <a:srgbClr val="FF00B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1624" y="11730"/>
                <a:ext cx="188" cy="369"/>
              </a:xfrm>
              <a:custGeom>
                <a:avLst/>
                <a:gdLst/>
                <a:ahLst/>
                <a:cxnLst>
                  <a:cxn ang="0">
                    <a:pos x="120" y="360"/>
                  </a:cxn>
                  <a:cxn ang="0">
                    <a:pos x="58" y="302"/>
                  </a:cxn>
                  <a:cxn ang="0">
                    <a:pos x="19" y="254"/>
                  </a:cxn>
                  <a:cxn ang="0">
                    <a:pos x="10" y="240"/>
                  </a:cxn>
                  <a:cxn ang="0">
                    <a:pos x="5" y="221"/>
                  </a:cxn>
                  <a:cxn ang="0">
                    <a:pos x="0" y="201"/>
                  </a:cxn>
                  <a:cxn ang="0">
                    <a:pos x="5" y="187"/>
                  </a:cxn>
                  <a:cxn ang="0">
                    <a:pos x="19" y="153"/>
                  </a:cxn>
                  <a:cxn ang="0">
                    <a:pos x="53" y="115"/>
                  </a:cxn>
                  <a:cxn ang="0">
                    <a:pos x="96" y="67"/>
                  </a:cxn>
                  <a:cxn ang="0">
                    <a:pos x="149" y="0"/>
                  </a:cxn>
                  <a:cxn ang="0">
                    <a:pos x="149" y="0"/>
                  </a:cxn>
                  <a:cxn ang="0">
                    <a:pos x="154" y="0"/>
                  </a:cxn>
                  <a:cxn ang="0">
                    <a:pos x="154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64" y="0"/>
                  </a:cxn>
                  <a:cxn ang="0">
                    <a:pos x="164" y="0"/>
                  </a:cxn>
                  <a:cxn ang="0">
                    <a:pos x="168" y="0"/>
                  </a:cxn>
                  <a:cxn ang="0">
                    <a:pos x="168" y="19"/>
                  </a:cxn>
                  <a:cxn ang="0">
                    <a:pos x="173" y="67"/>
                  </a:cxn>
                  <a:cxn ang="0">
                    <a:pos x="183" y="134"/>
                  </a:cxn>
                  <a:cxn ang="0">
                    <a:pos x="188" y="211"/>
                  </a:cxn>
                  <a:cxn ang="0">
                    <a:pos x="183" y="278"/>
                  </a:cxn>
                  <a:cxn ang="0">
                    <a:pos x="173" y="336"/>
                  </a:cxn>
                  <a:cxn ang="0">
                    <a:pos x="164" y="355"/>
                  </a:cxn>
                  <a:cxn ang="0">
                    <a:pos x="154" y="364"/>
                  </a:cxn>
                  <a:cxn ang="0">
                    <a:pos x="144" y="369"/>
                  </a:cxn>
                  <a:cxn ang="0">
                    <a:pos x="139" y="369"/>
                  </a:cxn>
                  <a:cxn ang="0">
                    <a:pos x="130" y="364"/>
                  </a:cxn>
                  <a:cxn ang="0">
                    <a:pos x="120" y="360"/>
                  </a:cxn>
                </a:cxnLst>
                <a:rect l="0" t="0" r="r" b="b"/>
                <a:pathLst>
                  <a:path w="188" h="369">
                    <a:moveTo>
                      <a:pt x="120" y="360"/>
                    </a:moveTo>
                    <a:lnTo>
                      <a:pt x="58" y="302"/>
                    </a:lnTo>
                    <a:lnTo>
                      <a:pt x="19" y="254"/>
                    </a:lnTo>
                    <a:lnTo>
                      <a:pt x="10" y="240"/>
                    </a:lnTo>
                    <a:lnTo>
                      <a:pt x="5" y="221"/>
                    </a:lnTo>
                    <a:lnTo>
                      <a:pt x="0" y="201"/>
                    </a:lnTo>
                    <a:lnTo>
                      <a:pt x="5" y="187"/>
                    </a:lnTo>
                    <a:lnTo>
                      <a:pt x="19" y="153"/>
                    </a:lnTo>
                    <a:lnTo>
                      <a:pt x="53" y="115"/>
                    </a:lnTo>
                    <a:lnTo>
                      <a:pt x="96" y="67"/>
                    </a:lnTo>
                    <a:lnTo>
                      <a:pt x="149" y="0"/>
                    </a:lnTo>
                    <a:lnTo>
                      <a:pt x="154" y="0"/>
                    </a:lnTo>
                    <a:lnTo>
                      <a:pt x="159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68" y="19"/>
                    </a:lnTo>
                    <a:lnTo>
                      <a:pt x="173" y="67"/>
                    </a:lnTo>
                    <a:lnTo>
                      <a:pt x="183" y="134"/>
                    </a:lnTo>
                    <a:lnTo>
                      <a:pt x="188" y="211"/>
                    </a:lnTo>
                    <a:lnTo>
                      <a:pt x="183" y="278"/>
                    </a:lnTo>
                    <a:lnTo>
                      <a:pt x="173" y="336"/>
                    </a:lnTo>
                    <a:lnTo>
                      <a:pt x="164" y="355"/>
                    </a:lnTo>
                    <a:lnTo>
                      <a:pt x="154" y="364"/>
                    </a:lnTo>
                    <a:lnTo>
                      <a:pt x="144" y="369"/>
                    </a:lnTo>
                    <a:lnTo>
                      <a:pt x="139" y="369"/>
                    </a:lnTo>
                    <a:lnTo>
                      <a:pt x="130" y="364"/>
                    </a:lnTo>
                    <a:lnTo>
                      <a:pt x="120" y="360"/>
                    </a:lnTo>
                    <a:close/>
                  </a:path>
                </a:pathLst>
              </a:custGeom>
              <a:solidFill>
                <a:srgbClr val="005E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2653" y="11812"/>
                <a:ext cx="140" cy="426"/>
              </a:xfrm>
              <a:custGeom>
                <a:avLst/>
                <a:gdLst/>
                <a:ahLst/>
                <a:cxnLst>
                  <a:cxn ang="0">
                    <a:pos x="96" y="421"/>
                  </a:cxn>
                  <a:cxn ang="0">
                    <a:pos x="82" y="393"/>
                  </a:cxn>
                  <a:cxn ang="0">
                    <a:pos x="72" y="345"/>
                  </a:cxn>
                  <a:cxn ang="0">
                    <a:pos x="58" y="282"/>
                  </a:cxn>
                  <a:cxn ang="0">
                    <a:pos x="43" y="215"/>
                  </a:cxn>
                  <a:cxn ang="0">
                    <a:pos x="29" y="148"/>
                  </a:cxn>
                  <a:cxn ang="0">
                    <a:pos x="15" y="91"/>
                  </a:cxn>
                  <a:cxn ang="0">
                    <a:pos x="5" y="43"/>
                  </a:cxn>
                  <a:cxn ang="0">
                    <a:pos x="0" y="14"/>
                  </a:cxn>
                  <a:cxn ang="0">
                    <a:pos x="5" y="14"/>
                  </a:cxn>
                  <a:cxn ang="0">
                    <a:pos x="10" y="14"/>
                  </a:cxn>
                  <a:cxn ang="0">
                    <a:pos x="15" y="9"/>
                  </a:cxn>
                  <a:cxn ang="0">
                    <a:pos x="19" y="4"/>
                  </a:cxn>
                  <a:cxn ang="0">
                    <a:pos x="24" y="4"/>
                  </a:cxn>
                  <a:cxn ang="0">
                    <a:pos x="29" y="0"/>
                  </a:cxn>
                  <a:cxn ang="0">
                    <a:pos x="34" y="0"/>
                  </a:cxn>
                  <a:cxn ang="0">
                    <a:pos x="39" y="0"/>
                  </a:cxn>
                  <a:cxn ang="0">
                    <a:pos x="43" y="24"/>
                  </a:cxn>
                  <a:cxn ang="0">
                    <a:pos x="58" y="71"/>
                  </a:cxn>
                  <a:cxn ang="0">
                    <a:pos x="72" y="129"/>
                  </a:cxn>
                  <a:cxn ang="0">
                    <a:pos x="87" y="191"/>
                  </a:cxn>
                  <a:cxn ang="0">
                    <a:pos x="101" y="258"/>
                  </a:cxn>
                  <a:cxn ang="0">
                    <a:pos x="116" y="326"/>
                  </a:cxn>
                  <a:cxn ang="0">
                    <a:pos x="130" y="383"/>
                  </a:cxn>
                  <a:cxn ang="0">
                    <a:pos x="140" y="426"/>
                  </a:cxn>
                  <a:cxn ang="0">
                    <a:pos x="135" y="426"/>
                  </a:cxn>
                  <a:cxn ang="0">
                    <a:pos x="130" y="426"/>
                  </a:cxn>
                  <a:cxn ang="0">
                    <a:pos x="125" y="426"/>
                  </a:cxn>
                  <a:cxn ang="0">
                    <a:pos x="116" y="426"/>
                  </a:cxn>
                  <a:cxn ang="0">
                    <a:pos x="111" y="421"/>
                  </a:cxn>
                  <a:cxn ang="0">
                    <a:pos x="101" y="421"/>
                  </a:cxn>
                  <a:cxn ang="0">
                    <a:pos x="96" y="421"/>
                  </a:cxn>
                  <a:cxn ang="0">
                    <a:pos x="96" y="421"/>
                  </a:cxn>
                </a:cxnLst>
                <a:rect l="0" t="0" r="r" b="b"/>
                <a:pathLst>
                  <a:path w="140" h="426">
                    <a:moveTo>
                      <a:pt x="96" y="421"/>
                    </a:moveTo>
                    <a:lnTo>
                      <a:pt x="82" y="393"/>
                    </a:lnTo>
                    <a:lnTo>
                      <a:pt x="72" y="345"/>
                    </a:lnTo>
                    <a:lnTo>
                      <a:pt x="58" y="282"/>
                    </a:lnTo>
                    <a:lnTo>
                      <a:pt x="43" y="215"/>
                    </a:lnTo>
                    <a:lnTo>
                      <a:pt x="29" y="148"/>
                    </a:lnTo>
                    <a:lnTo>
                      <a:pt x="15" y="91"/>
                    </a:lnTo>
                    <a:lnTo>
                      <a:pt x="5" y="43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5" y="9"/>
                    </a:lnTo>
                    <a:lnTo>
                      <a:pt x="19" y="4"/>
                    </a:lnTo>
                    <a:lnTo>
                      <a:pt x="24" y="4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24"/>
                    </a:lnTo>
                    <a:lnTo>
                      <a:pt x="58" y="71"/>
                    </a:lnTo>
                    <a:lnTo>
                      <a:pt x="72" y="129"/>
                    </a:lnTo>
                    <a:lnTo>
                      <a:pt x="87" y="191"/>
                    </a:lnTo>
                    <a:lnTo>
                      <a:pt x="101" y="258"/>
                    </a:lnTo>
                    <a:lnTo>
                      <a:pt x="116" y="326"/>
                    </a:lnTo>
                    <a:lnTo>
                      <a:pt x="130" y="383"/>
                    </a:lnTo>
                    <a:lnTo>
                      <a:pt x="140" y="426"/>
                    </a:lnTo>
                    <a:lnTo>
                      <a:pt x="135" y="426"/>
                    </a:lnTo>
                    <a:lnTo>
                      <a:pt x="130" y="426"/>
                    </a:lnTo>
                    <a:lnTo>
                      <a:pt x="125" y="426"/>
                    </a:lnTo>
                    <a:lnTo>
                      <a:pt x="116" y="426"/>
                    </a:lnTo>
                    <a:lnTo>
                      <a:pt x="111" y="421"/>
                    </a:lnTo>
                    <a:lnTo>
                      <a:pt x="101" y="421"/>
                    </a:lnTo>
                    <a:lnTo>
                      <a:pt x="96" y="421"/>
                    </a:lnTo>
                    <a:close/>
                  </a:path>
                </a:pathLst>
              </a:custGeom>
              <a:solidFill>
                <a:srgbClr val="3F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1557" y="10599"/>
                <a:ext cx="779" cy="613"/>
              </a:xfrm>
              <a:custGeom>
                <a:avLst/>
                <a:gdLst/>
                <a:ahLst/>
                <a:cxnLst>
                  <a:cxn ang="0">
                    <a:pos x="447" y="613"/>
                  </a:cxn>
                  <a:cxn ang="0">
                    <a:pos x="418" y="599"/>
                  </a:cxn>
                  <a:cxn ang="0">
                    <a:pos x="389" y="575"/>
                  </a:cxn>
                  <a:cxn ang="0">
                    <a:pos x="360" y="551"/>
                  </a:cxn>
                  <a:cxn ang="0">
                    <a:pos x="332" y="522"/>
                  </a:cxn>
                  <a:cxn ang="0">
                    <a:pos x="269" y="455"/>
                  </a:cxn>
                  <a:cxn ang="0">
                    <a:pos x="211" y="383"/>
                  </a:cxn>
                  <a:cxn ang="0">
                    <a:pos x="149" y="306"/>
                  </a:cxn>
                  <a:cxn ang="0">
                    <a:pos x="96" y="234"/>
                  </a:cxn>
                  <a:cxn ang="0">
                    <a:pos x="43" y="167"/>
                  </a:cxn>
                  <a:cxn ang="0">
                    <a:pos x="0" y="110"/>
                  </a:cxn>
                  <a:cxn ang="0">
                    <a:pos x="5" y="100"/>
                  </a:cxn>
                  <a:cxn ang="0">
                    <a:pos x="14" y="86"/>
                  </a:cxn>
                  <a:cxn ang="0">
                    <a:pos x="24" y="71"/>
                  </a:cxn>
                  <a:cxn ang="0">
                    <a:pos x="43" y="62"/>
                  </a:cxn>
                  <a:cxn ang="0">
                    <a:pos x="77" y="43"/>
                  </a:cxn>
                  <a:cxn ang="0">
                    <a:pos x="125" y="24"/>
                  </a:cxn>
                  <a:cxn ang="0">
                    <a:pos x="168" y="9"/>
                  </a:cxn>
                  <a:cxn ang="0">
                    <a:pos x="216" y="4"/>
                  </a:cxn>
                  <a:cxn ang="0">
                    <a:pos x="255" y="0"/>
                  </a:cxn>
                  <a:cxn ang="0">
                    <a:pos x="288" y="4"/>
                  </a:cxn>
                  <a:cxn ang="0">
                    <a:pos x="317" y="19"/>
                  </a:cxn>
                  <a:cxn ang="0">
                    <a:pos x="351" y="38"/>
                  </a:cxn>
                  <a:cxn ang="0">
                    <a:pos x="384" y="62"/>
                  </a:cxn>
                  <a:cxn ang="0">
                    <a:pos x="413" y="86"/>
                  </a:cxn>
                  <a:cxn ang="0">
                    <a:pos x="481" y="148"/>
                  </a:cxn>
                  <a:cxn ang="0">
                    <a:pos x="548" y="220"/>
                  </a:cxn>
                  <a:cxn ang="0">
                    <a:pos x="610" y="297"/>
                  </a:cxn>
                  <a:cxn ang="0">
                    <a:pos x="668" y="369"/>
                  </a:cxn>
                  <a:cxn ang="0">
                    <a:pos x="726" y="441"/>
                  </a:cxn>
                  <a:cxn ang="0">
                    <a:pos x="779" y="503"/>
                  </a:cxn>
                  <a:cxn ang="0">
                    <a:pos x="750" y="517"/>
                  </a:cxn>
                  <a:cxn ang="0">
                    <a:pos x="711" y="532"/>
                  </a:cxn>
                  <a:cxn ang="0">
                    <a:pos x="658" y="546"/>
                  </a:cxn>
                  <a:cxn ang="0">
                    <a:pos x="606" y="560"/>
                  </a:cxn>
                  <a:cxn ang="0">
                    <a:pos x="553" y="575"/>
                  </a:cxn>
                  <a:cxn ang="0">
                    <a:pos x="509" y="589"/>
                  </a:cxn>
                  <a:cxn ang="0">
                    <a:pos x="471" y="599"/>
                  </a:cxn>
                  <a:cxn ang="0">
                    <a:pos x="447" y="613"/>
                  </a:cxn>
                </a:cxnLst>
                <a:rect l="0" t="0" r="r" b="b"/>
                <a:pathLst>
                  <a:path w="779" h="613">
                    <a:moveTo>
                      <a:pt x="447" y="613"/>
                    </a:moveTo>
                    <a:lnTo>
                      <a:pt x="418" y="599"/>
                    </a:lnTo>
                    <a:lnTo>
                      <a:pt x="389" y="575"/>
                    </a:lnTo>
                    <a:lnTo>
                      <a:pt x="360" y="551"/>
                    </a:lnTo>
                    <a:lnTo>
                      <a:pt x="332" y="522"/>
                    </a:lnTo>
                    <a:lnTo>
                      <a:pt x="269" y="455"/>
                    </a:lnTo>
                    <a:lnTo>
                      <a:pt x="211" y="383"/>
                    </a:lnTo>
                    <a:lnTo>
                      <a:pt x="149" y="306"/>
                    </a:lnTo>
                    <a:lnTo>
                      <a:pt x="96" y="234"/>
                    </a:lnTo>
                    <a:lnTo>
                      <a:pt x="43" y="167"/>
                    </a:lnTo>
                    <a:lnTo>
                      <a:pt x="0" y="110"/>
                    </a:lnTo>
                    <a:lnTo>
                      <a:pt x="5" y="100"/>
                    </a:lnTo>
                    <a:lnTo>
                      <a:pt x="14" y="86"/>
                    </a:lnTo>
                    <a:lnTo>
                      <a:pt x="24" y="71"/>
                    </a:lnTo>
                    <a:lnTo>
                      <a:pt x="43" y="62"/>
                    </a:lnTo>
                    <a:lnTo>
                      <a:pt x="77" y="43"/>
                    </a:lnTo>
                    <a:lnTo>
                      <a:pt x="125" y="24"/>
                    </a:lnTo>
                    <a:lnTo>
                      <a:pt x="168" y="9"/>
                    </a:lnTo>
                    <a:lnTo>
                      <a:pt x="216" y="4"/>
                    </a:lnTo>
                    <a:lnTo>
                      <a:pt x="255" y="0"/>
                    </a:lnTo>
                    <a:lnTo>
                      <a:pt x="288" y="4"/>
                    </a:lnTo>
                    <a:lnTo>
                      <a:pt x="317" y="19"/>
                    </a:lnTo>
                    <a:lnTo>
                      <a:pt x="351" y="38"/>
                    </a:lnTo>
                    <a:lnTo>
                      <a:pt x="384" y="62"/>
                    </a:lnTo>
                    <a:lnTo>
                      <a:pt x="413" y="86"/>
                    </a:lnTo>
                    <a:lnTo>
                      <a:pt x="481" y="148"/>
                    </a:lnTo>
                    <a:lnTo>
                      <a:pt x="548" y="220"/>
                    </a:lnTo>
                    <a:lnTo>
                      <a:pt x="610" y="297"/>
                    </a:lnTo>
                    <a:lnTo>
                      <a:pt x="668" y="369"/>
                    </a:lnTo>
                    <a:lnTo>
                      <a:pt x="726" y="441"/>
                    </a:lnTo>
                    <a:lnTo>
                      <a:pt x="779" y="503"/>
                    </a:lnTo>
                    <a:lnTo>
                      <a:pt x="750" y="517"/>
                    </a:lnTo>
                    <a:lnTo>
                      <a:pt x="711" y="532"/>
                    </a:lnTo>
                    <a:lnTo>
                      <a:pt x="658" y="546"/>
                    </a:lnTo>
                    <a:lnTo>
                      <a:pt x="606" y="560"/>
                    </a:lnTo>
                    <a:lnTo>
                      <a:pt x="553" y="575"/>
                    </a:lnTo>
                    <a:lnTo>
                      <a:pt x="509" y="589"/>
                    </a:lnTo>
                    <a:lnTo>
                      <a:pt x="471" y="599"/>
                    </a:lnTo>
                    <a:lnTo>
                      <a:pt x="447" y="613"/>
                    </a:lnTo>
                    <a:close/>
                  </a:path>
                </a:pathLst>
              </a:custGeom>
              <a:solidFill>
                <a:srgbClr val="9E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2624" y="10479"/>
                <a:ext cx="313" cy="589"/>
              </a:xfrm>
              <a:custGeom>
                <a:avLst/>
                <a:gdLst/>
                <a:ahLst/>
                <a:cxnLst>
                  <a:cxn ang="0">
                    <a:pos x="294" y="570"/>
                  </a:cxn>
                  <a:cxn ang="0">
                    <a:pos x="279" y="565"/>
                  </a:cxn>
                  <a:cxn ang="0">
                    <a:pos x="250" y="570"/>
                  </a:cxn>
                  <a:cxn ang="0">
                    <a:pos x="217" y="575"/>
                  </a:cxn>
                  <a:cxn ang="0">
                    <a:pos x="173" y="580"/>
                  </a:cxn>
                  <a:cxn ang="0">
                    <a:pos x="135" y="585"/>
                  </a:cxn>
                  <a:cxn ang="0">
                    <a:pos x="101" y="585"/>
                  </a:cxn>
                  <a:cxn ang="0">
                    <a:pos x="77" y="589"/>
                  </a:cxn>
                  <a:cxn ang="0">
                    <a:pos x="63" y="585"/>
                  </a:cxn>
                  <a:cxn ang="0">
                    <a:pos x="53" y="556"/>
                  </a:cxn>
                  <a:cxn ang="0">
                    <a:pos x="44" y="508"/>
                  </a:cxn>
                  <a:cxn ang="0">
                    <a:pos x="34" y="441"/>
                  </a:cxn>
                  <a:cxn ang="0">
                    <a:pos x="24" y="364"/>
                  </a:cxn>
                  <a:cxn ang="0">
                    <a:pos x="19" y="283"/>
                  </a:cxn>
                  <a:cxn ang="0">
                    <a:pos x="10" y="201"/>
                  </a:cxn>
                  <a:cxn ang="0">
                    <a:pos x="5" y="129"/>
                  </a:cxn>
                  <a:cxn ang="0">
                    <a:pos x="0" y="62"/>
                  </a:cxn>
                  <a:cxn ang="0">
                    <a:pos x="24" y="43"/>
                  </a:cxn>
                  <a:cxn ang="0">
                    <a:pos x="63" y="24"/>
                  </a:cxn>
                  <a:cxn ang="0">
                    <a:pos x="111" y="9"/>
                  </a:cxn>
                  <a:cxn ang="0">
                    <a:pos x="164" y="0"/>
                  </a:cxn>
                  <a:cxn ang="0">
                    <a:pos x="188" y="0"/>
                  </a:cxn>
                  <a:cxn ang="0">
                    <a:pos x="212" y="0"/>
                  </a:cxn>
                  <a:cxn ang="0">
                    <a:pos x="231" y="4"/>
                  </a:cxn>
                  <a:cxn ang="0">
                    <a:pos x="250" y="9"/>
                  </a:cxn>
                  <a:cxn ang="0">
                    <a:pos x="270" y="14"/>
                  </a:cxn>
                  <a:cxn ang="0">
                    <a:pos x="284" y="28"/>
                  </a:cxn>
                  <a:cxn ang="0">
                    <a:pos x="294" y="43"/>
                  </a:cxn>
                  <a:cxn ang="0">
                    <a:pos x="298" y="57"/>
                  </a:cxn>
                  <a:cxn ang="0">
                    <a:pos x="289" y="120"/>
                  </a:cxn>
                  <a:cxn ang="0">
                    <a:pos x="289" y="196"/>
                  </a:cxn>
                  <a:cxn ang="0">
                    <a:pos x="294" y="278"/>
                  </a:cxn>
                  <a:cxn ang="0">
                    <a:pos x="303" y="354"/>
                  </a:cxn>
                  <a:cxn ang="0">
                    <a:pos x="308" y="431"/>
                  </a:cxn>
                  <a:cxn ang="0">
                    <a:pos x="313" y="498"/>
                  </a:cxn>
                  <a:cxn ang="0">
                    <a:pos x="313" y="522"/>
                  </a:cxn>
                  <a:cxn ang="0">
                    <a:pos x="308" y="541"/>
                  </a:cxn>
                  <a:cxn ang="0">
                    <a:pos x="303" y="561"/>
                  </a:cxn>
                  <a:cxn ang="0">
                    <a:pos x="294" y="570"/>
                  </a:cxn>
                </a:cxnLst>
                <a:rect l="0" t="0" r="r" b="b"/>
                <a:pathLst>
                  <a:path w="313" h="589">
                    <a:moveTo>
                      <a:pt x="294" y="570"/>
                    </a:moveTo>
                    <a:lnTo>
                      <a:pt x="279" y="565"/>
                    </a:lnTo>
                    <a:lnTo>
                      <a:pt x="250" y="570"/>
                    </a:lnTo>
                    <a:lnTo>
                      <a:pt x="217" y="575"/>
                    </a:lnTo>
                    <a:lnTo>
                      <a:pt x="173" y="580"/>
                    </a:lnTo>
                    <a:lnTo>
                      <a:pt x="135" y="585"/>
                    </a:lnTo>
                    <a:lnTo>
                      <a:pt x="101" y="585"/>
                    </a:lnTo>
                    <a:lnTo>
                      <a:pt x="77" y="589"/>
                    </a:lnTo>
                    <a:lnTo>
                      <a:pt x="63" y="585"/>
                    </a:lnTo>
                    <a:lnTo>
                      <a:pt x="53" y="556"/>
                    </a:lnTo>
                    <a:lnTo>
                      <a:pt x="44" y="508"/>
                    </a:lnTo>
                    <a:lnTo>
                      <a:pt x="34" y="441"/>
                    </a:lnTo>
                    <a:lnTo>
                      <a:pt x="24" y="364"/>
                    </a:lnTo>
                    <a:lnTo>
                      <a:pt x="19" y="283"/>
                    </a:lnTo>
                    <a:lnTo>
                      <a:pt x="10" y="201"/>
                    </a:lnTo>
                    <a:lnTo>
                      <a:pt x="5" y="129"/>
                    </a:lnTo>
                    <a:lnTo>
                      <a:pt x="0" y="62"/>
                    </a:lnTo>
                    <a:lnTo>
                      <a:pt x="24" y="43"/>
                    </a:lnTo>
                    <a:lnTo>
                      <a:pt x="63" y="24"/>
                    </a:lnTo>
                    <a:lnTo>
                      <a:pt x="111" y="9"/>
                    </a:lnTo>
                    <a:lnTo>
                      <a:pt x="164" y="0"/>
                    </a:lnTo>
                    <a:lnTo>
                      <a:pt x="188" y="0"/>
                    </a:lnTo>
                    <a:lnTo>
                      <a:pt x="212" y="0"/>
                    </a:lnTo>
                    <a:lnTo>
                      <a:pt x="231" y="4"/>
                    </a:lnTo>
                    <a:lnTo>
                      <a:pt x="250" y="9"/>
                    </a:lnTo>
                    <a:lnTo>
                      <a:pt x="270" y="14"/>
                    </a:lnTo>
                    <a:lnTo>
                      <a:pt x="284" y="28"/>
                    </a:lnTo>
                    <a:lnTo>
                      <a:pt x="294" y="43"/>
                    </a:lnTo>
                    <a:lnTo>
                      <a:pt x="298" y="57"/>
                    </a:lnTo>
                    <a:lnTo>
                      <a:pt x="289" y="120"/>
                    </a:lnTo>
                    <a:lnTo>
                      <a:pt x="289" y="196"/>
                    </a:lnTo>
                    <a:lnTo>
                      <a:pt x="294" y="278"/>
                    </a:lnTo>
                    <a:lnTo>
                      <a:pt x="303" y="354"/>
                    </a:lnTo>
                    <a:lnTo>
                      <a:pt x="308" y="431"/>
                    </a:lnTo>
                    <a:lnTo>
                      <a:pt x="313" y="498"/>
                    </a:lnTo>
                    <a:lnTo>
                      <a:pt x="313" y="522"/>
                    </a:lnTo>
                    <a:lnTo>
                      <a:pt x="308" y="541"/>
                    </a:lnTo>
                    <a:lnTo>
                      <a:pt x="303" y="561"/>
                    </a:lnTo>
                    <a:lnTo>
                      <a:pt x="294" y="570"/>
                    </a:lnTo>
                    <a:close/>
                  </a:path>
                </a:pathLst>
              </a:custGeom>
              <a:solidFill>
                <a:srgbClr val="3F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3009" y="10474"/>
                <a:ext cx="442" cy="561"/>
              </a:xfrm>
              <a:custGeom>
                <a:avLst/>
                <a:gdLst/>
                <a:ahLst/>
                <a:cxnLst>
                  <a:cxn ang="0">
                    <a:pos x="197" y="556"/>
                  </a:cxn>
                  <a:cxn ang="0">
                    <a:pos x="207" y="546"/>
                  </a:cxn>
                  <a:cxn ang="0">
                    <a:pos x="202" y="527"/>
                  </a:cxn>
                  <a:cxn ang="0">
                    <a:pos x="197" y="499"/>
                  </a:cxn>
                  <a:cxn ang="0">
                    <a:pos x="187" y="470"/>
                  </a:cxn>
                  <a:cxn ang="0">
                    <a:pos x="159" y="393"/>
                  </a:cxn>
                  <a:cxn ang="0">
                    <a:pos x="120" y="302"/>
                  </a:cxn>
                  <a:cxn ang="0">
                    <a:pos x="77" y="216"/>
                  </a:cxn>
                  <a:cxn ang="0">
                    <a:pos x="38" y="129"/>
                  </a:cxn>
                  <a:cxn ang="0">
                    <a:pos x="10" y="57"/>
                  </a:cxn>
                  <a:cxn ang="0">
                    <a:pos x="0" y="9"/>
                  </a:cxn>
                  <a:cxn ang="0">
                    <a:pos x="24" y="0"/>
                  </a:cxn>
                  <a:cxn ang="0">
                    <a:pos x="58" y="0"/>
                  </a:cxn>
                  <a:cxn ang="0">
                    <a:pos x="101" y="9"/>
                  </a:cxn>
                  <a:cxn ang="0">
                    <a:pos x="144" y="19"/>
                  </a:cxn>
                  <a:cxn ang="0">
                    <a:pos x="187" y="29"/>
                  </a:cxn>
                  <a:cxn ang="0">
                    <a:pos x="231" y="38"/>
                  </a:cxn>
                  <a:cxn ang="0">
                    <a:pos x="264" y="48"/>
                  </a:cxn>
                  <a:cxn ang="0">
                    <a:pos x="293" y="57"/>
                  </a:cxn>
                  <a:cxn ang="0">
                    <a:pos x="322" y="101"/>
                  </a:cxn>
                  <a:cxn ang="0">
                    <a:pos x="351" y="158"/>
                  </a:cxn>
                  <a:cxn ang="0">
                    <a:pos x="380" y="220"/>
                  </a:cxn>
                  <a:cxn ang="0">
                    <a:pos x="404" y="292"/>
                  </a:cxn>
                  <a:cxn ang="0">
                    <a:pos x="423" y="364"/>
                  </a:cxn>
                  <a:cxn ang="0">
                    <a:pos x="438" y="431"/>
                  </a:cxn>
                  <a:cxn ang="0">
                    <a:pos x="442" y="465"/>
                  </a:cxn>
                  <a:cxn ang="0">
                    <a:pos x="442" y="499"/>
                  </a:cxn>
                  <a:cxn ang="0">
                    <a:pos x="442" y="532"/>
                  </a:cxn>
                  <a:cxn ang="0">
                    <a:pos x="438" y="561"/>
                  </a:cxn>
                  <a:cxn ang="0">
                    <a:pos x="413" y="561"/>
                  </a:cxn>
                  <a:cxn ang="0">
                    <a:pos x="385" y="561"/>
                  </a:cxn>
                  <a:cxn ang="0">
                    <a:pos x="351" y="561"/>
                  </a:cxn>
                  <a:cxn ang="0">
                    <a:pos x="313" y="561"/>
                  </a:cxn>
                  <a:cxn ang="0">
                    <a:pos x="279" y="561"/>
                  </a:cxn>
                  <a:cxn ang="0">
                    <a:pos x="245" y="561"/>
                  </a:cxn>
                  <a:cxn ang="0">
                    <a:pos x="216" y="556"/>
                  </a:cxn>
                  <a:cxn ang="0">
                    <a:pos x="197" y="556"/>
                  </a:cxn>
                </a:cxnLst>
                <a:rect l="0" t="0" r="r" b="b"/>
                <a:pathLst>
                  <a:path w="442" h="561">
                    <a:moveTo>
                      <a:pt x="197" y="556"/>
                    </a:moveTo>
                    <a:lnTo>
                      <a:pt x="207" y="546"/>
                    </a:lnTo>
                    <a:lnTo>
                      <a:pt x="202" y="527"/>
                    </a:lnTo>
                    <a:lnTo>
                      <a:pt x="197" y="499"/>
                    </a:lnTo>
                    <a:lnTo>
                      <a:pt x="187" y="470"/>
                    </a:lnTo>
                    <a:lnTo>
                      <a:pt x="159" y="393"/>
                    </a:lnTo>
                    <a:lnTo>
                      <a:pt x="120" y="302"/>
                    </a:lnTo>
                    <a:lnTo>
                      <a:pt x="77" y="216"/>
                    </a:lnTo>
                    <a:lnTo>
                      <a:pt x="38" y="129"/>
                    </a:lnTo>
                    <a:lnTo>
                      <a:pt x="10" y="57"/>
                    </a:lnTo>
                    <a:lnTo>
                      <a:pt x="0" y="9"/>
                    </a:lnTo>
                    <a:lnTo>
                      <a:pt x="24" y="0"/>
                    </a:lnTo>
                    <a:lnTo>
                      <a:pt x="58" y="0"/>
                    </a:lnTo>
                    <a:lnTo>
                      <a:pt x="101" y="9"/>
                    </a:lnTo>
                    <a:lnTo>
                      <a:pt x="144" y="19"/>
                    </a:lnTo>
                    <a:lnTo>
                      <a:pt x="187" y="29"/>
                    </a:lnTo>
                    <a:lnTo>
                      <a:pt x="231" y="38"/>
                    </a:lnTo>
                    <a:lnTo>
                      <a:pt x="264" y="48"/>
                    </a:lnTo>
                    <a:lnTo>
                      <a:pt x="293" y="57"/>
                    </a:lnTo>
                    <a:lnTo>
                      <a:pt x="322" y="101"/>
                    </a:lnTo>
                    <a:lnTo>
                      <a:pt x="351" y="158"/>
                    </a:lnTo>
                    <a:lnTo>
                      <a:pt x="380" y="220"/>
                    </a:lnTo>
                    <a:lnTo>
                      <a:pt x="404" y="292"/>
                    </a:lnTo>
                    <a:lnTo>
                      <a:pt x="423" y="364"/>
                    </a:lnTo>
                    <a:lnTo>
                      <a:pt x="438" y="431"/>
                    </a:lnTo>
                    <a:lnTo>
                      <a:pt x="442" y="465"/>
                    </a:lnTo>
                    <a:lnTo>
                      <a:pt x="442" y="499"/>
                    </a:lnTo>
                    <a:lnTo>
                      <a:pt x="442" y="532"/>
                    </a:lnTo>
                    <a:lnTo>
                      <a:pt x="438" y="561"/>
                    </a:lnTo>
                    <a:lnTo>
                      <a:pt x="413" y="561"/>
                    </a:lnTo>
                    <a:lnTo>
                      <a:pt x="385" y="561"/>
                    </a:lnTo>
                    <a:lnTo>
                      <a:pt x="351" y="561"/>
                    </a:lnTo>
                    <a:lnTo>
                      <a:pt x="313" y="561"/>
                    </a:lnTo>
                    <a:lnTo>
                      <a:pt x="279" y="561"/>
                    </a:lnTo>
                    <a:lnTo>
                      <a:pt x="245" y="561"/>
                    </a:lnTo>
                    <a:lnTo>
                      <a:pt x="216" y="556"/>
                    </a:lnTo>
                    <a:lnTo>
                      <a:pt x="197" y="556"/>
                    </a:lnTo>
                    <a:close/>
                  </a:path>
                </a:pathLst>
              </a:custGeom>
              <a:solidFill>
                <a:srgbClr val="9E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2898" y="11917"/>
                <a:ext cx="207" cy="201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121" y="0"/>
                  </a:cxn>
                  <a:cxn ang="0">
                    <a:pos x="145" y="10"/>
                  </a:cxn>
                  <a:cxn ang="0">
                    <a:pos x="159" y="19"/>
                  </a:cxn>
                  <a:cxn ang="0">
                    <a:pos x="173" y="29"/>
                  </a:cxn>
                  <a:cxn ang="0">
                    <a:pos x="188" y="43"/>
                  </a:cxn>
                  <a:cxn ang="0">
                    <a:pos x="197" y="62"/>
                  </a:cxn>
                  <a:cxn ang="0">
                    <a:pos x="202" y="82"/>
                  </a:cxn>
                  <a:cxn ang="0">
                    <a:pos x="207" y="101"/>
                  </a:cxn>
                  <a:cxn ang="0">
                    <a:pos x="202" y="125"/>
                  </a:cxn>
                  <a:cxn ang="0">
                    <a:pos x="197" y="144"/>
                  </a:cxn>
                  <a:cxn ang="0">
                    <a:pos x="188" y="158"/>
                  </a:cxn>
                  <a:cxn ang="0">
                    <a:pos x="173" y="173"/>
                  </a:cxn>
                  <a:cxn ang="0">
                    <a:pos x="159" y="187"/>
                  </a:cxn>
                  <a:cxn ang="0">
                    <a:pos x="145" y="197"/>
                  </a:cxn>
                  <a:cxn ang="0">
                    <a:pos x="121" y="201"/>
                  </a:cxn>
                  <a:cxn ang="0">
                    <a:pos x="101" y="201"/>
                  </a:cxn>
                  <a:cxn ang="0">
                    <a:pos x="82" y="201"/>
                  </a:cxn>
                  <a:cxn ang="0">
                    <a:pos x="63" y="197"/>
                  </a:cxn>
                  <a:cxn ang="0">
                    <a:pos x="44" y="187"/>
                  </a:cxn>
                  <a:cxn ang="0">
                    <a:pos x="29" y="173"/>
                  </a:cxn>
                  <a:cxn ang="0">
                    <a:pos x="15" y="158"/>
                  </a:cxn>
                  <a:cxn ang="0">
                    <a:pos x="5" y="144"/>
                  </a:cxn>
                  <a:cxn ang="0">
                    <a:pos x="0" y="125"/>
                  </a:cxn>
                  <a:cxn ang="0">
                    <a:pos x="0" y="101"/>
                  </a:cxn>
                  <a:cxn ang="0">
                    <a:pos x="0" y="82"/>
                  </a:cxn>
                  <a:cxn ang="0">
                    <a:pos x="5" y="62"/>
                  </a:cxn>
                  <a:cxn ang="0">
                    <a:pos x="15" y="43"/>
                  </a:cxn>
                  <a:cxn ang="0">
                    <a:pos x="29" y="29"/>
                  </a:cxn>
                  <a:cxn ang="0">
                    <a:pos x="44" y="19"/>
                  </a:cxn>
                  <a:cxn ang="0">
                    <a:pos x="63" y="10"/>
                  </a:cxn>
                  <a:cxn ang="0">
                    <a:pos x="82" y="0"/>
                  </a:cxn>
                  <a:cxn ang="0">
                    <a:pos x="101" y="0"/>
                  </a:cxn>
                </a:cxnLst>
                <a:rect l="0" t="0" r="r" b="b"/>
                <a:pathLst>
                  <a:path w="207" h="201">
                    <a:moveTo>
                      <a:pt x="101" y="0"/>
                    </a:moveTo>
                    <a:lnTo>
                      <a:pt x="121" y="0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3" y="29"/>
                    </a:lnTo>
                    <a:lnTo>
                      <a:pt x="188" y="43"/>
                    </a:lnTo>
                    <a:lnTo>
                      <a:pt x="197" y="62"/>
                    </a:lnTo>
                    <a:lnTo>
                      <a:pt x="202" y="82"/>
                    </a:lnTo>
                    <a:lnTo>
                      <a:pt x="207" y="101"/>
                    </a:lnTo>
                    <a:lnTo>
                      <a:pt x="202" y="125"/>
                    </a:lnTo>
                    <a:lnTo>
                      <a:pt x="197" y="144"/>
                    </a:lnTo>
                    <a:lnTo>
                      <a:pt x="188" y="158"/>
                    </a:lnTo>
                    <a:lnTo>
                      <a:pt x="173" y="173"/>
                    </a:lnTo>
                    <a:lnTo>
                      <a:pt x="159" y="187"/>
                    </a:lnTo>
                    <a:lnTo>
                      <a:pt x="145" y="197"/>
                    </a:lnTo>
                    <a:lnTo>
                      <a:pt x="121" y="201"/>
                    </a:lnTo>
                    <a:lnTo>
                      <a:pt x="101" y="201"/>
                    </a:lnTo>
                    <a:lnTo>
                      <a:pt x="82" y="201"/>
                    </a:lnTo>
                    <a:lnTo>
                      <a:pt x="63" y="197"/>
                    </a:lnTo>
                    <a:lnTo>
                      <a:pt x="44" y="187"/>
                    </a:lnTo>
                    <a:lnTo>
                      <a:pt x="29" y="173"/>
                    </a:lnTo>
                    <a:lnTo>
                      <a:pt x="15" y="158"/>
                    </a:lnTo>
                    <a:lnTo>
                      <a:pt x="5" y="144"/>
                    </a:lnTo>
                    <a:lnTo>
                      <a:pt x="0" y="125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5" y="62"/>
                    </a:lnTo>
                    <a:lnTo>
                      <a:pt x="15" y="43"/>
                    </a:lnTo>
                    <a:lnTo>
                      <a:pt x="29" y="29"/>
                    </a:lnTo>
                    <a:lnTo>
                      <a:pt x="44" y="19"/>
                    </a:lnTo>
                    <a:lnTo>
                      <a:pt x="63" y="10"/>
                    </a:lnTo>
                    <a:lnTo>
                      <a:pt x="82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2932" y="11951"/>
                <a:ext cx="135" cy="139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2" y="0"/>
                  </a:cxn>
                  <a:cxn ang="0">
                    <a:pos x="96" y="4"/>
                  </a:cxn>
                  <a:cxn ang="0">
                    <a:pos x="106" y="14"/>
                  </a:cxn>
                  <a:cxn ang="0">
                    <a:pos x="115" y="19"/>
                  </a:cxn>
                  <a:cxn ang="0">
                    <a:pos x="125" y="28"/>
                  </a:cxn>
                  <a:cxn ang="0">
                    <a:pos x="130" y="43"/>
                  </a:cxn>
                  <a:cxn ang="0">
                    <a:pos x="135" y="57"/>
                  </a:cxn>
                  <a:cxn ang="0">
                    <a:pos x="135" y="67"/>
                  </a:cxn>
                  <a:cxn ang="0">
                    <a:pos x="135" y="81"/>
                  </a:cxn>
                  <a:cxn ang="0">
                    <a:pos x="130" y="95"/>
                  </a:cxn>
                  <a:cxn ang="0">
                    <a:pos x="125" y="105"/>
                  </a:cxn>
                  <a:cxn ang="0">
                    <a:pos x="115" y="115"/>
                  </a:cxn>
                  <a:cxn ang="0">
                    <a:pos x="106" y="124"/>
                  </a:cxn>
                  <a:cxn ang="0">
                    <a:pos x="96" y="129"/>
                  </a:cxn>
                  <a:cxn ang="0">
                    <a:pos x="82" y="134"/>
                  </a:cxn>
                  <a:cxn ang="0">
                    <a:pos x="67" y="139"/>
                  </a:cxn>
                  <a:cxn ang="0">
                    <a:pos x="53" y="134"/>
                  </a:cxn>
                  <a:cxn ang="0">
                    <a:pos x="43" y="129"/>
                  </a:cxn>
                  <a:cxn ang="0">
                    <a:pos x="29" y="124"/>
                  </a:cxn>
                  <a:cxn ang="0">
                    <a:pos x="19" y="115"/>
                  </a:cxn>
                  <a:cxn ang="0">
                    <a:pos x="10" y="105"/>
                  </a:cxn>
                  <a:cxn ang="0">
                    <a:pos x="5" y="95"/>
                  </a:cxn>
                  <a:cxn ang="0">
                    <a:pos x="0" y="81"/>
                  </a:cxn>
                  <a:cxn ang="0">
                    <a:pos x="0" y="67"/>
                  </a:cxn>
                  <a:cxn ang="0">
                    <a:pos x="0" y="57"/>
                  </a:cxn>
                  <a:cxn ang="0">
                    <a:pos x="5" y="43"/>
                  </a:cxn>
                  <a:cxn ang="0">
                    <a:pos x="10" y="28"/>
                  </a:cxn>
                  <a:cxn ang="0">
                    <a:pos x="19" y="19"/>
                  </a:cxn>
                  <a:cxn ang="0">
                    <a:pos x="29" y="14"/>
                  </a:cxn>
                  <a:cxn ang="0">
                    <a:pos x="43" y="4"/>
                  </a:cxn>
                  <a:cxn ang="0">
                    <a:pos x="53" y="0"/>
                  </a:cxn>
                  <a:cxn ang="0">
                    <a:pos x="67" y="0"/>
                  </a:cxn>
                </a:cxnLst>
                <a:rect l="0" t="0" r="r" b="b"/>
                <a:pathLst>
                  <a:path w="135" h="139">
                    <a:moveTo>
                      <a:pt x="67" y="0"/>
                    </a:moveTo>
                    <a:lnTo>
                      <a:pt x="82" y="0"/>
                    </a:lnTo>
                    <a:lnTo>
                      <a:pt x="96" y="4"/>
                    </a:lnTo>
                    <a:lnTo>
                      <a:pt x="106" y="14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3"/>
                    </a:lnTo>
                    <a:lnTo>
                      <a:pt x="135" y="57"/>
                    </a:lnTo>
                    <a:lnTo>
                      <a:pt x="135" y="67"/>
                    </a:lnTo>
                    <a:lnTo>
                      <a:pt x="135" y="81"/>
                    </a:lnTo>
                    <a:lnTo>
                      <a:pt x="130" y="95"/>
                    </a:lnTo>
                    <a:lnTo>
                      <a:pt x="125" y="105"/>
                    </a:lnTo>
                    <a:lnTo>
                      <a:pt x="115" y="115"/>
                    </a:lnTo>
                    <a:lnTo>
                      <a:pt x="106" y="124"/>
                    </a:lnTo>
                    <a:lnTo>
                      <a:pt x="96" y="129"/>
                    </a:lnTo>
                    <a:lnTo>
                      <a:pt x="82" y="134"/>
                    </a:lnTo>
                    <a:lnTo>
                      <a:pt x="67" y="139"/>
                    </a:lnTo>
                    <a:lnTo>
                      <a:pt x="53" y="134"/>
                    </a:lnTo>
                    <a:lnTo>
                      <a:pt x="43" y="129"/>
                    </a:lnTo>
                    <a:lnTo>
                      <a:pt x="29" y="124"/>
                    </a:lnTo>
                    <a:lnTo>
                      <a:pt x="19" y="115"/>
                    </a:lnTo>
                    <a:lnTo>
                      <a:pt x="10" y="105"/>
                    </a:lnTo>
                    <a:lnTo>
                      <a:pt x="5" y="95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0" y="28"/>
                    </a:lnTo>
                    <a:lnTo>
                      <a:pt x="19" y="19"/>
                    </a:lnTo>
                    <a:lnTo>
                      <a:pt x="29" y="14"/>
                    </a:lnTo>
                    <a:lnTo>
                      <a:pt x="43" y="4"/>
                    </a:lnTo>
                    <a:lnTo>
                      <a:pt x="53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083" name="Picture 59" descr="j028053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05935" y="112849665"/>
              <a:ext cx="1146655" cy="89811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pic>
          <p:nvPicPr>
            <p:cNvPr id="1084" name="Picture 60" descr="j0295145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472150" y="112668720"/>
              <a:ext cx="779630" cy="942992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</p:grpSp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59204"/>
            <a:ext cx="1224136" cy="20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7584" y="4725144"/>
            <a:ext cx="1152128" cy="193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7" name="Picture 63" descr="эмблема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3" y="116633"/>
            <a:ext cx="2040813" cy="20190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89" name="Picture 65" descr="http://delopodushe.ru/files/foto_news/foto_1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91371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род собр\2032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4EA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352928" cy="2171328"/>
          </a:xfrm>
        </p:spPr>
        <p:txBody>
          <a:bodyPr/>
          <a:lstStyle/>
          <a:p>
            <a:r>
              <a:rPr lang="ru-RU" sz="7200" dirty="0" smtClean="0">
                <a:solidFill>
                  <a:srgbClr val="FFFF00"/>
                </a:solidFill>
              </a:rPr>
              <a:t>Экипировка первоклассника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573016"/>
            <a:ext cx="6048672" cy="2232248"/>
          </a:xfrm>
        </p:spPr>
        <p:txBody>
          <a:bodyPr>
            <a:normAutofit fontScale="85000" lnSpcReduction="10000"/>
          </a:bodyPr>
          <a:lstStyle/>
          <a:p>
            <a:r>
              <a:rPr lang="ru-RU" sz="6600" b="1" dirty="0" smtClean="0"/>
              <a:t>Школьные</a:t>
            </a:r>
          </a:p>
          <a:p>
            <a:r>
              <a:rPr lang="ru-RU" sz="6600" b="1" dirty="0" smtClean="0"/>
              <a:t>принадлежности </a:t>
            </a:r>
            <a:endParaRPr lang="ru-RU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2276872"/>
            <a:ext cx="3240360" cy="41609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2" y="3212976"/>
            <a:ext cx="2952328" cy="321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род собр\add_img_img393C0378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51"/>
            <a:ext cx="4871494" cy="68444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ATALI\Рабочий стол\род собр\ранец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424" y="0"/>
            <a:ext cx="609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ATALI\Рабочий стол\род собр\ру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ATALI\Рабочий стол\род собр\руч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ATALI\Рабочий стол\род собр\руч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6901308" cy="6656886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404664"/>
            <a:ext cx="8280920" cy="5832648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395536" y="332656"/>
            <a:ext cx="8352928" cy="6120680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ATALI\Рабочий стол\род собр\ру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866481" cy="4866481"/>
          </a:xfrm>
          <a:prstGeom prst="rect">
            <a:avLst/>
          </a:prstGeom>
          <a:noFill/>
        </p:spPr>
      </p:pic>
      <p:pic>
        <p:nvPicPr>
          <p:cNvPr id="3075" name="Picture 3" descr="C:\Documents and Settings\NATALI\Рабочий стол\род собр\руч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4165" y="2852936"/>
            <a:ext cx="5709835" cy="3811315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404664"/>
            <a:ext cx="8280920" cy="5832648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251520" y="260648"/>
            <a:ext cx="8352928" cy="5904656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NATALI\Рабочий стол\род собр\Koh-i-noor-prost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998" y="0"/>
            <a:ext cx="74408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NATALI\Рабочий стол\род собр\ка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632"/>
            <a:ext cx="6741371" cy="6741368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876256" y="404664"/>
            <a:ext cx="1008112" cy="129614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404664"/>
            <a:ext cx="26642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0070C0"/>
                </a:solidFill>
              </a:rPr>
              <a:t>ТМ</a:t>
            </a:r>
            <a:endParaRPr lang="ru-RU" sz="115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4077072"/>
            <a:ext cx="26642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70C0"/>
                </a:solidFill>
              </a:rPr>
              <a:t>HB</a:t>
            </a:r>
            <a:endParaRPr lang="ru-RU" sz="115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352928" cy="2171328"/>
          </a:xfrm>
        </p:spPr>
        <p:txBody>
          <a:bodyPr/>
          <a:lstStyle/>
          <a:p>
            <a:r>
              <a:rPr lang="ru-RU" sz="7200" dirty="0" smtClean="0">
                <a:solidFill>
                  <a:srgbClr val="FFFF00"/>
                </a:solidFill>
              </a:rPr>
              <a:t>Экипировка первоклассника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573016"/>
            <a:ext cx="3528392" cy="1725736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Одежда </a:t>
            </a:r>
            <a:endParaRPr lang="ru-RU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86094"/>
            <a:ext cx="3240360" cy="41609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2952328" cy="321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:\род собр\4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646" y="714356"/>
            <a:ext cx="9332646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род собр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256541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од собр\deti-form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55"/>
            <a:ext cx="8215370" cy="68315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род собр\deti-form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215338" cy="68315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род собр\e507ff3d9f95981aec908bfa072a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64460"/>
            <a:ext cx="3886210" cy="64077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род собр\for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6494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род собр\read13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06823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род собр\salu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352928" cy="2171328"/>
          </a:xfrm>
        </p:spPr>
        <p:txBody>
          <a:bodyPr/>
          <a:lstStyle/>
          <a:p>
            <a:r>
              <a:rPr lang="ru-RU" sz="7200" dirty="0" smtClean="0">
                <a:solidFill>
                  <a:srgbClr val="FFFF00"/>
                </a:solidFill>
              </a:rPr>
              <a:t>Экипировка первоклассника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573016"/>
            <a:ext cx="3528392" cy="1725736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Обувь </a:t>
            </a:r>
            <a:endParaRPr lang="ru-RU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86094"/>
            <a:ext cx="3240360" cy="41609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2952328" cy="321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19</Words>
  <Application>Microsoft Office PowerPoint</Application>
  <PresentationFormat>Экран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СКОРО В ШКОЛУ</vt:lpstr>
      <vt:lpstr>Экипировка первоклассника</vt:lpstr>
      <vt:lpstr>Слайд 3</vt:lpstr>
      <vt:lpstr>Слайд 4</vt:lpstr>
      <vt:lpstr>Слайд 5</vt:lpstr>
      <vt:lpstr>Слайд 6</vt:lpstr>
      <vt:lpstr>Слайд 7</vt:lpstr>
      <vt:lpstr>Слайд 8</vt:lpstr>
      <vt:lpstr>Экипировка первоклассника</vt:lpstr>
      <vt:lpstr>Слайд 10</vt:lpstr>
      <vt:lpstr>Экипировка первоклассника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17</cp:revision>
  <dcterms:created xsi:type="dcterms:W3CDTF">2011-01-26T07:06:38Z</dcterms:created>
  <dcterms:modified xsi:type="dcterms:W3CDTF">2015-08-13T06:15:32Z</dcterms:modified>
</cp:coreProperties>
</file>